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280" r:id="rId2"/>
    <p:sldId id="299" r:id="rId3"/>
    <p:sldId id="290" r:id="rId4"/>
    <p:sldId id="296" r:id="rId5"/>
    <p:sldId id="298" r:id="rId6"/>
    <p:sldId id="297" r:id="rId7"/>
    <p:sldId id="291" r:id="rId8"/>
    <p:sldId id="303" r:id="rId9"/>
    <p:sldId id="302" r:id="rId10"/>
    <p:sldId id="300" r:id="rId11"/>
    <p:sldId id="284" r:id="rId12"/>
    <p:sldId id="301" r:id="rId13"/>
    <p:sldId id="295" r:id="rId14"/>
    <p:sldId id="304" r:id="rId15"/>
    <p:sldId id="276" r:id="rId16"/>
  </p:sldIdLst>
  <p:sldSz cx="10688638" cy="7562850"/>
  <p:notesSz cx="6858000" cy="9144000"/>
  <p:defaultTextStyle>
    <a:defPPr>
      <a:defRPr lang="nl-NL"/>
    </a:defPPr>
    <a:lvl1pPr marL="0" algn="l" defTabSz="4977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739" algn="l" defTabSz="4977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478" algn="l" defTabSz="4977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217" algn="l" defTabSz="4977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0957" algn="l" defTabSz="4977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8695" algn="l" defTabSz="4977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6435" algn="l" defTabSz="4977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174" algn="l" defTabSz="4977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1914" algn="l" defTabSz="4977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C20E1A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2218"/>
    <a:srgbClr val="E40000"/>
    <a:srgbClr val="E41620"/>
    <a:srgbClr val="CE1620"/>
    <a:srgbClr val="E42219"/>
    <a:srgbClr val="898A8A"/>
    <a:srgbClr val="EDEDED"/>
    <a:srgbClr val="CC0C00"/>
    <a:srgbClr val="C20E1A"/>
    <a:srgbClr val="CF10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7AC3CCA-C797-4891-BE02-D94E43425B78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Stijl, gemiddeld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202B0CA-FC54-4496-8BCA-5EF66A818D29}" styleName="Stijl, donker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Stijl, lich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Stijl, gemiddeld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7" autoAdjust="0"/>
    <p:restoredTop sz="89150" autoAdjust="0"/>
  </p:normalViewPr>
  <p:slideViewPr>
    <p:cSldViewPr snapToGrid="0" snapToObjects="1">
      <p:cViewPr varScale="1">
        <p:scale>
          <a:sx n="67" d="100"/>
          <a:sy n="67" d="100"/>
        </p:scale>
        <p:origin x="1378" y="48"/>
      </p:cViewPr>
      <p:guideLst>
        <p:guide orient="horz" pos="2382"/>
        <p:guide pos="33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8" d="100"/>
          <a:sy n="68" d="100"/>
        </p:scale>
        <p:origin x="-3090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EC1A6B-0EAF-4BAA-92CA-3A40E625294A}" type="datetimeFigureOut">
              <a:rPr lang="nl-BE" smtClean="0"/>
              <a:t>18/09/2024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2E772-7A1C-4463-B89F-ED420FCB2C4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18294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18AC2E-90AA-48FD-B915-118AE3CCB446}" type="datetimeFigureOut">
              <a:rPr lang="nl-BE" smtClean="0"/>
              <a:t>18/09/2024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894AE-56E8-4CD1-8360-FD662F22454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58005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894AE-56E8-4CD1-8360-FD662F22454F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85091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894AE-56E8-4CD1-8360-FD662F22454F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52856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894AE-56E8-4CD1-8360-FD662F22454F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8744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894AE-56E8-4CD1-8360-FD662F22454F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59039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894AE-56E8-4CD1-8360-FD662F22454F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3571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894AE-56E8-4CD1-8360-FD662F22454F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64148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endParaRPr lang="nl-BE" b="0" i="0" dirty="0">
              <a:solidFill>
                <a:srgbClr val="063852"/>
              </a:solidFill>
              <a:effectLst/>
              <a:highlight>
                <a:srgbClr val="F5F5F5"/>
              </a:highlight>
              <a:latin typeface="Catamaran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894AE-56E8-4CD1-8360-FD662F22454F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01219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96C6-EAE8-49C5-BB6F-C89597BF304F}" type="datetime1">
              <a:rPr lang="nl-NL" smtClean="0"/>
              <a:t>18-9-2024</a:t>
            </a:fld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8B6B-EA57-084A-AB18-C641EF462191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5" name="Tijdelijke aanduiding vo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5130800" y="1206900"/>
            <a:ext cx="4753559" cy="408295"/>
          </a:xfrm>
        </p:spPr>
        <p:txBody>
          <a:bodyPr>
            <a:spAutoFit/>
          </a:bodyPr>
          <a:lstStyle>
            <a:lvl1pPr marL="0" marR="0" indent="0" algn="l" defTabSz="49773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42219"/>
              </a:buClr>
              <a:buSzTx/>
              <a:buFont typeface="Arial"/>
              <a:buNone/>
              <a:tabLst/>
              <a:defRPr lang="nl-NL" sz="2000" b="1" kern="1200" cap="all" dirty="0" smtClean="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1pPr>
          </a:lstStyle>
          <a:p>
            <a:pPr marL="0" marR="0" lvl="0" indent="0" algn="l" defTabSz="49773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42219"/>
              </a:buClr>
              <a:buSzTx/>
              <a:buFont typeface="Arial"/>
              <a:buNone/>
              <a:tabLst/>
              <a:defRPr/>
            </a:pPr>
            <a:r>
              <a:rPr lang="nl-NL" b="1" cap="all" dirty="0" err="1">
                <a:latin typeface="Verdana"/>
              </a:rPr>
              <a:t>DIENst</a:t>
            </a:r>
            <a:endParaRPr lang="nl-BE" dirty="0"/>
          </a:p>
        </p:txBody>
      </p:sp>
      <p:sp>
        <p:nvSpPr>
          <p:cNvPr id="16" name="Tijdelijke aanduiding voor tekst 11"/>
          <p:cNvSpPr>
            <a:spLocks noGrp="1"/>
          </p:cNvSpPr>
          <p:nvPr>
            <p:ph type="body" sz="quarter" idx="14" hasCustomPrompt="1"/>
          </p:nvPr>
        </p:nvSpPr>
        <p:spPr>
          <a:xfrm>
            <a:off x="5130800" y="1685110"/>
            <a:ext cx="4753559" cy="592961"/>
          </a:xfrm>
        </p:spPr>
        <p:txBody>
          <a:bodyPr anchor="ctr">
            <a:spAutoFit/>
          </a:bodyPr>
          <a:lstStyle>
            <a:lvl1pPr marL="0" indent="0" algn="l" defTabSz="497739" rtl="0" eaLnBrk="1" latinLnBrk="0" hangingPunct="1">
              <a:buNone/>
              <a:defRPr lang="nl-BE" sz="3200" kern="1200" dirty="0">
                <a:solidFill>
                  <a:schemeClr val="bg1"/>
                </a:solidFill>
                <a:latin typeface="Verdana"/>
                <a:ea typeface="+mn-ea"/>
                <a:cs typeface="+mn-cs"/>
              </a:defRPr>
            </a:lvl1pPr>
          </a:lstStyle>
          <a:p>
            <a:pPr lvl="0"/>
            <a:r>
              <a:rPr lang="nl-NL" dirty="0"/>
              <a:t>Hoofdtitel</a:t>
            </a:r>
            <a:endParaRPr lang="nl-BE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5" hasCustomPrompt="1"/>
          </p:nvPr>
        </p:nvSpPr>
        <p:spPr>
          <a:xfrm>
            <a:off x="5130216" y="2349391"/>
            <a:ext cx="4752975" cy="408295"/>
          </a:xfrm>
        </p:spPr>
        <p:txBody>
          <a:bodyPr>
            <a:spAutoFit/>
          </a:bodyPr>
          <a:lstStyle>
            <a:lvl1pPr marL="0" indent="0" algn="l">
              <a:buFontTx/>
              <a:buNone/>
              <a:defRPr sz="2000"/>
            </a:lvl1pPr>
          </a:lstStyle>
          <a:p>
            <a:pPr lvl="0"/>
            <a:r>
              <a:rPr lang="nl-NL" dirty="0"/>
              <a:t>Ondertitel/datum</a:t>
            </a:r>
            <a:endParaRPr lang="nl-BE" dirty="0"/>
          </a:p>
        </p:txBody>
      </p:sp>
      <p:sp>
        <p:nvSpPr>
          <p:cNvPr id="18" name="Tijdelijke aanduiding voor afbeelding 17"/>
          <p:cNvSpPr>
            <a:spLocks noGrp="1"/>
          </p:cNvSpPr>
          <p:nvPr>
            <p:ph type="pic" sz="quarter" idx="16" hasCustomPrompt="1"/>
          </p:nvPr>
        </p:nvSpPr>
        <p:spPr>
          <a:xfrm>
            <a:off x="766932" y="4509391"/>
            <a:ext cx="2008188" cy="15271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dirty="0"/>
              <a:t>Eventueel logo</a:t>
            </a:r>
          </a:p>
          <a:p>
            <a:r>
              <a:rPr lang="nl-BE" dirty="0"/>
              <a:t>(</a:t>
            </a:r>
            <a:r>
              <a:rPr lang="nl-BE" dirty="0" err="1"/>
              <a:t>IL_Algemeen</a:t>
            </a:r>
            <a:r>
              <a:rPr lang="nl-BE" dirty="0"/>
              <a:t>\</a:t>
            </a:r>
          </a:p>
          <a:p>
            <a:r>
              <a:rPr lang="nl-BE" dirty="0"/>
              <a:t>Logo’s besturen)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9" hasCustomPrompt="1"/>
          </p:nvPr>
        </p:nvSpPr>
        <p:spPr>
          <a:xfrm>
            <a:off x="784800" y="532800"/>
            <a:ext cx="2894400" cy="28944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76200" cmpd="sng">
            <a:solidFill>
              <a:schemeClr val="bg1"/>
            </a:solidFill>
          </a:ln>
          <a:effectLst>
            <a:outerShdw blurRad="254000" dist="254000" dir="2700000">
              <a:srgbClr val="000000">
                <a:alpha val="30000"/>
              </a:srgbClr>
            </a:outerShdw>
          </a:effectLst>
        </p:spPr>
        <p:txBody>
          <a:bodyPr vert="horz" lIns="99549" tIns="49773" rIns="99549" bIns="49773" rtlCol="0">
            <a:normAutofit/>
          </a:bodyPr>
          <a:lstStyle>
            <a:lvl1pPr marL="373304" indent="-373304">
              <a:buNone/>
              <a:defRPr lang="nl-BE" sz="2000" dirty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lvl="0" indent="0"/>
            <a:r>
              <a:rPr lang="nl-BE" dirty="0"/>
              <a:t>.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20" hasCustomPrompt="1"/>
          </p:nvPr>
        </p:nvSpPr>
        <p:spPr>
          <a:xfrm>
            <a:off x="2620800" y="2350800"/>
            <a:ext cx="2160000" cy="21600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76200" cmpd="sng">
            <a:solidFill>
              <a:schemeClr val="bg1"/>
            </a:solidFill>
          </a:ln>
          <a:effectLst>
            <a:outerShdw blurRad="254000" dist="254000" dir="2700000">
              <a:srgbClr val="000000">
                <a:alpha val="30000"/>
              </a:srgbClr>
            </a:outerShdw>
          </a:effectLst>
        </p:spPr>
        <p:txBody>
          <a:bodyPr vert="horz" lIns="99549" tIns="49773" rIns="99549" bIns="49773" rtlCol="0">
            <a:normAutofit/>
          </a:bodyPr>
          <a:lstStyle>
            <a:lvl1pPr marL="373304" indent="-373304">
              <a:buNone/>
              <a:defRPr lang="nl-BE" sz="800" dirty="0"/>
            </a:lvl1pPr>
          </a:lstStyle>
          <a:p>
            <a:pPr marL="0" lvl="0" indent="0"/>
            <a:r>
              <a:rPr lang="nl-BE" dirty="0"/>
              <a:t>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4432" y="302866"/>
            <a:ext cx="9619774" cy="1260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BE" dirty="0"/>
              <a:t>Klik om de tekst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nl-BE" dirty="0"/>
              <a:t>Klik om de tekst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81856-32C0-45B9-90C4-B6DC47270AD6}" type="datetime1">
              <a:rPr lang="nl-NL" smtClean="0"/>
              <a:t>18-9-2024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datum en/of titel presentatie – Verdana lettergrootte tussen 8 en 11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8B6B-EA57-084A-AB18-C641EF4621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 hasCustomPrompt="1"/>
          </p:nvPr>
        </p:nvSpPr>
        <p:spPr>
          <a:xfrm>
            <a:off x="8395034" y="302866"/>
            <a:ext cx="2605356" cy="64529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BE" dirty="0"/>
              <a:t>Klik om de tekst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578970" y="302866"/>
            <a:ext cx="7637923" cy="6452932"/>
          </a:xfrm>
        </p:spPr>
        <p:txBody>
          <a:bodyPr vert="eaVert"/>
          <a:lstStyle/>
          <a:p>
            <a:pPr lvl="0"/>
            <a:r>
              <a:rPr lang="nl-BE" dirty="0"/>
              <a:t>Klik om de tekst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9104A-B56F-4A79-8643-EB81E9B0160D}" type="datetime1">
              <a:rPr lang="nl-NL" smtClean="0"/>
              <a:t>18-9-2024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datum en/of titel presentatie – Verdana lettergrootte tussen 8 en 11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8B6B-EA57-084A-AB18-C641EF462191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648000" y="1600200"/>
            <a:ext cx="9125506" cy="5057775"/>
          </a:xfrm>
        </p:spPr>
        <p:txBody>
          <a:bodyPr/>
          <a:lstStyle/>
          <a:p>
            <a:pPr lvl="0"/>
            <a:r>
              <a:rPr lang="nl-BE" dirty="0"/>
              <a:t>Klik om de tekst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E341A-CEBE-40AD-BD28-15C86AA7C2AB}" type="datetime1">
              <a:rPr lang="nl-NL" smtClean="0"/>
              <a:t>18-9-2024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datum en/of titel presentatie – Verdana lettergrootte tussen 8 en 11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B0748B6B-EA57-084A-AB18-C641EF462191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987300"/>
            <a:ext cx="9505650" cy="381600"/>
          </a:xfrm>
        </p:spPr>
        <p:txBody>
          <a:bodyPr/>
          <a:lstStyle>
            <a:lvl1pPr marL="0" marR="0" indent="0" algn="l" defTabSz="49773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42219"/>
              </a:buClr>
              <a:buSzTx/>
              <a:buFont typeface="Arial"/>
              <a:buNone/>
              <a:tabLst/>
              <a:defRPr lang="nl-NL" sz="2000" b="1" kern="1200" cap="all" dirty="0" smtClean="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1pPr>
          </a:lstStyle>
          <a:p>
            <a:pPr marL="0" marR="0" lvl="0" indent="0" algn="l" defTabSz="49773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42219"/>
              </a:buClr>
              <a:buSzTx/>
              <a:buFont typeface="Arial"/>
              <a:buNone/>
              <a:tabLst/>
              <a:defRPr/>
            </a:pPr>
            <a:r>
              <a:rPr lang="nl-NL" b="1" cap="all" dirty="0">
                <a:latin typeface="Verdana"/>
              </a:rPr>
              <a:t>ondertitel</a:t>
            </a:r>
          </a:p>
          <a:p>
            <a:pPr lvl="0"/>
            <a:endParaRPr lang="nl-BE" dirty="0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360000"/>
            <a:ext cx="9506206" cy="627300"/>
          </a:xfrm>
        </p:spPr>
        <p:txBody>
          <a:bodyPr anchor="ctr">
            <a:noAutofit/>
          </a:bodyPr>
          <a:lstStyle>
            <a:lvl1pPr marL="0" indent="0" algn="l" defTabSz="497739" rtl="0" eaLnBrk="1" latinLnBrk="0" hangingPunct="1">
              <a:buNone/>
              <a:defRPr lang="nl-BE" sz="3200" kern="1200" dirty="0">
                <a:solidFill>
                  <a:srgbClr val="E42219"/>
                </a:solidFill>
                <a:latin typeface="Verdana"/>
                <a:ea typeface="+mn-ea"/>
                <a:cs typeface="+mn-cs"/>
              </a:defRPr>
            </a:lvl1pPr>
          </a:lstStyle>
          <a:p>
            <a:pPr lvl="0"/>
            <a:r>
              <a:rPr lang="nl-NL" dirty="0"/>
              <a:t>Hoofdtitel</a:t>
            </a:r>
            <a:endParaRPr lang="nl-B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44329" y="4859833"/>
            <a:ext cx="9085342" cy="1502066"/>
          </a:xfrm>
          <a:prstGeom prst="rect">
            <a:avLst/>
          </a:prstGeom>
        </p:spPr>
        <p:txBody>
          <a:bodyPr anchor="t"/>
          <a:lstStyle>
            <a:lvl1pPr algn="l">
              <a:defRPr sz="4400" b="1" cap="all"/>
            </a:lvl1pPr>
          </a:lstStyle>
          <a:p>
            <a:pPr lvl="0"/>
            <a:r>
              <a:rPr lang="nl-BE" dirty="0"/>
              <a:t>Klik om de tekst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844329" y="3205460"/>
            <a:ext cx="9085342" cy="1654373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7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47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21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09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869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64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1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19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dirty="0"/>
              <a:t>Klik om de tekst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BA02-6397-48C1-BF7C-3AB00845BB01}" type="datetime1">
              <a:rPr lang="nl-NL" smtClean="0"/>
              <a:t>18-9-2024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datum en/of titel presentatie – Verdana lettergrootte tussen 8 en 11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8B6B-EA57-084A-AB18-C641EF462191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3" name="Tijdelijke aanduiding vo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987300"/>
            <a:ext cx="9505650" cy="381600"/>
          </a:xfrm>
        </p:spPr>
        <p:txBody>
          <a:bodyPr/>
          <a:lstStyle>
            <a:lvl1pPr marL="0" marR="0" indent="0" algn="l" defTabSz="49773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42219"/>
              </a:buClr>
              <a:buSzTx/>
              <a:buFont typeface="Arial"/>
              <a:buNone/>
              <a:tabLst/>
              <a:defRPr lang="nl-NL" sz="2000" b="1" kern="1200" cap="all" dirty="0" smtClean="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1pPr>
          </a:lstStyle>
          <a:p>
            <a:pPr marL="0" marR="0" lvl="0" indent="0" algn="l" defTabSz="49773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42219"/>
              </a:buClr>
              <a:buSzTx/>
              <a:buFont typeface="Arial"/>
              <a:buNone/>
              <a:tabLst/>
              <a:defRPr/>
            </a:pPr>
            <a:r>
              <a:rPr lang="nl-NL" b="1" cap="all" dirty="0">
                <a:latin typeface="Verdana"/>
              </a:rPr>
              <a:t>ondertitel</a:t>
            </a:r>
          </a:p>
          <a:p>
            <a:pPr lvl="0"/>
            <a:endParaRPr lang="nl-BE" dirty="0"/>
          </a:p>
        </p:txBody>
      </p:sp>
      <p:sp>
        <p:nvSpPr>
          <p:cNvPr id="14" name="Tijdelijke aanduiding voor tekst 11"/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360000"/>
            <a:ext cx="9506206" cy="627300"/>
          </a:xfrm>
        </p:spPr>
        <p:txBody>
          <a:bodyPr anchor="ctr">
            <a:noAutofit/>
          </a:bodyPr>
          <a:lstStyle>
            <a:lvl1pPr marL="0" indent="0" algn="l" defTabSz="497739" rtl="0" eaLnBrk="1" latinLnBrk="0" hangingPunct="1">
              <a:buNone/>
              <a:defRPr lang="nl-BE" sz="3200" kern="1200" dirty="0">
                <a:solidFill>
                  <a:srgbClr val="E42219"/>
                </a:solidFill>
                <a:latin typeface="Verdana"/>
                <a:ea typeface="+mn-ea"/>
                <a:cs typeface="+mn-cs"/>
              </a:defRPr>
            </a:lvl1pPr>
          </a:lstStyle>
          <a:p>
            <a:pPr lvl="0"/>
            <a:r>
              <a:rPr lang="nl-NL" dirty="0"/>
              <a:t>Hoofdtitel</a:t>
            </a:r>
            <a:endParaRPr lang="nl-B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48000" y="1764668"/>
            <a:ext cx="4847827" cy="499113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dirty="0"/>
              <a:t>Klik om de tekst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567000" y="1764668"/>
            <a:ext cx="4953314" cy="499113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dirty="0"/>
              <a:t>Klik om de tekst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6B83-B092-4DC3-B1EC-7D5C44180095}" type="datetime1">
              <a:rPr lang="nl-NL" smtClean="0"/>
              <a:t>18-9-2024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datum en/of titel presentatie – Verdana lettergrootte tussen 8 en 11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8B6B-EA57-084A-AB18-C641EF462191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Tijdelijke aanduiding vo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987300"/>
            <a:ext cx="9505650" cy="381600"/>
          </a:xfrm>
        </p:spPr>
        <p:txBody>
          <a:bodyPr/>
          <a:lstStyle>
            <a:lvl1pPr marL="0" marR="0" indent="0" algn="l" defTabSz="49773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42219"/>
              </a:buClr>
              <a:buSzTx/>
              <a:buFont typeface="Arial"/>
              <a:buNone/>
              <a:tabLst/>
              <a:defRPr lang="nl-NL" sz="2000" b="1" kern="1200" cap="all" dirty="0" smtClean="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1pPr>
          </a:lstStyle>
          <a:p>
            <a:pPr marL="0" marR="0" lvl="0" indent="0" algn="l" defTabSz="49773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42219"/>
              </a:buClr>
              <a:buSzTx/>
              <a:buFont typeface="Arial"/>
              <a:buNone/>
              <a:tabLst/>
              <a:defRPr/>
            </a:pPr>
            <a:r>
              <a:rPr lang="nl-NL" b="1" cap="all" dirty="0">
                <a:latin typeface="Verdana"/>
              </a:rPr>
              <a:t>ondertitel</a:t>
            </a:r>
          </a:p>
          <a:p>
            <a:pPr lvl="0"/>
            <a:endParaRPr lang="nl-BE" dirty="0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360000"/>
            <a:ext cx="9506206" cy="627300"/>
          </a:xfrm>
        </p:spPr>
        <p:txBody>
          <a:bodyPr anchor="ctr">
            <a:noAutofit/>
          </a:bodyPr>
          <a:lstStyle>
            <a:lvl1pPr marL="0" indent="0" algn="l" defTabSz="497739" rtl="0" eaLnBrk="1" latinLnBrk="0" hangingPunct="1">
              <a:buNone/>
              <a:defRPr lang="nl-BE" sz="3200" kern="1200" dirty="0">
                <a:solidFill>
                  <a:srgbClr val="E42219"/>
                </a:solidFill>
                <a:latin typeface="Verdana"/>
                <a:ea typeface="+mn-ea"/>
                <a:cs typeface="+mn-cs"/>
              </a:defRPr>
            </a:lvl1pPr>
          </a:lstStyle>
          <a:p>
            <a:pPr lvl="0"/>
            <a:r>
              <a:rPr lang="nl-NL" dirty="0"/>
              <a:t>Hoofdtitel</a:t>
            </a:r>
            <a:endParaRPr lang="nl-B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648000" y="1692890"/>
            <a:ext cx="4722671" cy="7055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739" indent="0">
              <a:buNone/>
              <a:defRPr sz="2200" b="1"/>
            </a:lvl2pPr>
            <a:lvl3pPr marL="995478" indent="0">
              <a:buNone/>
              <a:defRPr sz="2000" b="1"/>
            </a:lvl3pPr>
            <a:lvl4pPr marL="1493217" indent="0">
              <a:buNone/>
              <a:defRPr sz="1700" b="1"/>
            </a:lvl4pPr>
            <a:lvl5pPr marL="1990957" indent="0">
              <a:buNone/>
              <a:defRPr sz="1700" b="1"/>
            </a:lvl5pPr>
            <a:lvl6pPr marL="2488695" indent="0">
              <a:buNone/>
              <a:defRPr sz="1700" b="1"/>
            </a:lvl6pPr>
            <a:lvl7pPr marL="2986435" indent="0">
              <a:buNone/>
              <a:defRPr sz="1700" b="1"/>
            </a:lvl7pPr>
            <a:lvl8pPr marL="3484174" indent="0">
              <a:buNone/>
              <a:defRPr sz="1700" b="1"/>
            </a:lvl8pPr>
            <a:lvl9pPr marL="3981914" indent="0">
              <a:buNone/>
              <a:defRPr sz="1700" b="1"/>
            </a:lvl9pPr>
          </a:lstStyle>
          <a:p>
            <a:pPr lvl="0"/>
            <a:r>
              <a:rPr lang="nl-BE" dirty="0"/>
              <a:t>Klik om de tekst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48000" y="2383548"/>
            <a:ext cx="4722671" cy="435739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nl-BE" dirty="0"/>
              <a:t>Klik om de tekst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5429680" y="1692890"/>
            <a:ext cx="4724527" cy="7055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739" indent="0">
              <a:buNone/>
              <a:defRPr sz="2200" b="1"/>
            </a:lvl2pPr>
            <a:lvl3pPr marL="995478" indent="0">
              <a:buNone/>
              <a:defRPr sz="2000" b="1"/>
            </a:lvl3pPr>
            <a:lvl4pPr marL="1493217" indent="0">
              <a:buNone/>
              <a:defRPr sz="1700" b="1"/>
            </a:lvl4pPr>
            <a:lvl5pPr marL="1990957" indent="0">
              <a:buNone/>
              <a:defRPr sz="1700" b="1"/>
            </a:lvl5pPr>
            <a:lvl6pPr marL="2488695" indent="0">
              <a:buNone/>
              <a:defRPr sz="1700" b="1"/>
            </a:lvl6pPr>
            <a:lvl7pPr marL="2986435" indent="0">
              <a:buNone/>
              <a:defRPr sz="1700" b="1"/>
            </a:lvl7pPr>
            <a:lvl8pPr marL="3484174" indent="0">
              <a:buNone/>
              <a:defRPr sz="1700" b="1"/>
            </a:lvl8pPr>
            <a:lvl9pPr marL="3981914" indent="0">
              <a:buNone/>
              <a:defRPr sz="1700" b="1"/>
            </a:lvl9pPr>
          </a:lstStyle>
          <a:p>
            <a:pPr lvl="0"/>
            <a:r>
              <a:rPr lang="nl-BE" dirty="0"/>
              <a:t>Klik om de tekst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5429680" y="2398405"/>
            <a:ext cx="4724527" cy="435739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nl-BE" dirty="0"/>
              <a:t>Klik om de tekst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D3F05-8319-4A2A-9362-FE41D08750DB}" type="datetime1">
              <a:rPr lang="nl-NL" smtClean="0"/>
              <a:t>18-9-2024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datum en/of titel presentatie – Verdana lettergrootte tussen 8 en 11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8B6B-EA57-084A-AB18-C641EF462191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2" name="Tijdelijke aanduiding vo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987300"/>
            <a:ext cx="9505650" cy="381600"/>
          </a:xfrm>
        </p:spPr>
        <p:txBody>
          <a:bodyPr/>
          <a:lstStyle>
            <a:lvl1pPr marL="0" marR="0" indent="0" algn="l" defTabSz="49773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42219"/>
              </a:buClr>
              <a:buSzTx/>
              <a:buFont typeface="Arial"/>
              <a:buNone/>
              <a:tabLst/>
              <a:defRPr lang="nl-NL" sz="2000" b="1" kern="1200" cap="all" dirty="0" smtClean="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1pPr>
          </a:lstStyle>
          <a:p>
            <a:pPr marL="0" marR="0" lvl="0" indent="0" algn="l" defTabSz="49773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42219"/>
              </a:buClr>
              <a:buSzTx/>
              <a:buFont typeface="Arial"/>
              <a:buNone/>
              <a:tabLst/>
              <a:defRPr/>
            </a:pPr>
            <a:r>
              <a:rPr lang="nl-NL" b="1" cap="all" dirty="0">
                <a:latin typeface="Verdana"/>
              </a:rPr>
              <a:t>ondertitel</a:t>
            </a:r>
          </a:p>
          <a:p>
            <a:pPr lvl="0"/>
            <a:endParaRPr lang="nl-BE" dirty="0"/>
          </a:p>
        </p:txBody>
      </p:sp>
      <p:sp>
        <p:nvSpPr>
          <p:cNvPr id="13" name="Tijdelijke aanduiding voor tekst 11"/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360000"/>
            <a:ext cx="9506206" cy="627300"/>
          </a:xfrm>
        </p:spPr>
        <p:txBody>
          <a:bodyPr anchor="ctr">
            <a:noAutofit/>
          </a:bodyPr>
          <a:lstStyle>
            <a:lvl1pPr marL="0" indent="0" algn="l" defTabSz="497739" rtl="0" eaLnBrk="1" latinLnBrk="0" hangingPunct="1">
              <a:buNone/>
              <a:defRPr lang="nl-BE" sz="3200" kern="1200" dirty="0">
                <a:solidFill>
                  <a:srgbClr val="E42219"/>
                </a:solidFill>
                <a:latin typeface="Verdana"/>
                <a:ea typeface="+mn-ea"/>
                <a:cs typeface="+mn-cs"/>
              </a:defRPr>
            </a:lvl1pPr>
          </a:lstStyle>
          <a:p>
            <a:pPr lvl="0"/>
            <a:r>
              <a:rPr lang="nl-NL" dirty="0"/>
              <a:t>Hoofdtitel</a:t>
            </a:r>
            <a:endParaRPr lang="nl-B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0B560-95CA-4DBB-8828-56EB819D97C0}" type="datetime1">
              <a:rPr lang="nl-NL" smtClean="0"/>
              <a:t>18-9-2024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datum en/of titel presentatie – Verdana lettergrootte tussen 8 en 11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8B6B-EA57-084A-AB18-C641EF462191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jdelijke aanduiding vo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987300"/>
            <a:ext cx="9505650" cy="381600"/>
          </a:xfrm>
        </p:spPr>
        <p:txBody>
          <a:bodyPr/>
          <a:lstStyle>
            <a:lvl1pPr marL="0" marR="0" indent="0" algn="l" defTabSz="49773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42219"/>
              </a:buClr>
              <a:buSzTx/>
              <a:buFont typeface="Arial"/>
              <a:buNone/>
              <a:tabLst/>
              <a:defRPr lang="nl-NL" sz="2000" b="1" kern="1200" cap="all" dirty="0" smtClean="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1pPr>
          </a:lstStyle>
          <a:p>
            <a:pPr marL="0" marR="0" lvl="0" indent="0" algn="l" defTabSz="49773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42219"/>
              </a:buClr>
              <a:buSzTx/>
              <a:buFont typeface="Arial"/>
              <a:buNone/>
              <a:tabLst/>
              <a:defRPr/>
            </a:pPr>
            <a:r>
              <a:rPr lang="nl-NL" b="1" cap="all" dirty="0">
                <a:latin typeface="Verdana"/>
              </a:rPr>
              <a:t>ondertitel</a:t>
            </a:r>
          </a:p>
          <a:p>
            <a:pPr lvl="0"/>
            <a:endParaRPr lang="nl-BE" dirty="0"/>
          </a:p>
        </p:txBody>
      </p:sp>
      <p:sp>
        <p:nvSpPr>
          <p:cNvPr id="9" name="Tijdelijke aanduiding voor tekst 11"/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360000"/>
            <a:ext cx="9506206" cy="627300"/>
          </a:xfrm>
        </p:spPr>
        <p:txBody>
          <a:bodyPr anchor="ctr">
            <a:noAutofit/>
          </a:bodyPr>
          <a:lstStyle>
            <a:lvl1pPr marL="0" indent="0" algn="l" defTabSz="497739" rtl="0" eaLnBrk="1" latinLnBrk="0" hangingPunct="1">
              <a:buNone/>
              <a:defRPr lang="nl-BE" sz="3200" kern="1200" dirty="0">
                <a:solidFill>
                  <a:srgbClr val="E42219"/>
                </a:solidFill>
                <a:latin typeface="Verdana"/>
                <a:ea typeface="+mn-ea"/>
                <a:cs typeface="+mn-cs"/>
              </a:defRPr>
            </a:lvl1pPr>
          </a:lstStyle>
          <a:p>
            <a:pPr lvl="0"/>
            <a:r>
              <a:rPr lang="nl-NL" dirty="0"/>
              <a:t>Hoofdtitel</a:t>
            </a:r>
            <a:endParaRPr lang="nl-B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FF99B-CC0E-46F2-AEF9-2D42A2E6EFA5}" type="datetime1">
              <a:rPr lang="nl-NL" smtClean="0"/>
              <a:t>18-9-2024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datum en/of titel presentatie – Verdana lettergrootte tussen 8 en 11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8B6B-EA57-084A-AB18-C641EF4621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4433" y="301113"/>
            <a:ext cx="3516489" cy="1281483"/>
          </a:xfrm>
          <a:prstGeom prst="rect">
            <a:avLst/>
          </a:prstGeom>
        </p:spPr>
        <p:txBody>
          <a:bodyPr anchor="b"/>
          <a:lstStyle>
            <a:lvl1pPr algn="l">
              <a:defRPr sz="2200" b="1"/>
            </a:lvl1pPr>
          </a:lstStyle>
          <a:p>
            <a:pPr lvl="0"/>
            <a:r>
              <a:rPr lang="nl-BE" dirty="0"/>
              <a:t>Klik om de tekst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4178963" y="301116"/>
            <a:ext cx="5975245" cy="645468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nl-BE" dirty="0"/>
              <a:t>Klik om de tekst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34433" y="1582598"/>
            <a:ext cx="3516489" cy="5173200"/>
          </a:xfrm>
        </p:spPr>
        <p:txBody>
          <a:bodyPr/>
          <a:lstStyle>
            <a:lvl1pPr marL="0" indent="0">
              <a:buNone/>
              <a:defRPr sz="1500"/>
            </a:lvl1pPr>
            <a:lvl2pPr marL="497739" indent="0">
              <a:buNone/>
              <a:defRPr sz="1300"/>
            </a:lvl2pPr>
            <a:lvl3pPr marL="995478" indent="0">
              <a:buNone/>
              <a:defRPr sz="1100"/>
            </a:lvl3pPr>
            <a:lvl4pPr marL="1493217" indent="0">
              <a:buNone/>
              <a:defRPr sz="1000"/>
            </a:lvl4pPr>
            <a:lvl5pPr marL="1990957" indent="0">
              <a:buNone/>
              <a:defRPr sz="1000"/>
            </a:lvl5pPr>
            <a:lvl6pPr marL="2488695" indent="0">
              <a:buNone/>
              <a:defRPr sz="1000"/>
            </a:lvl6pPr>
            <a:lvl7pPr marL="2986435" indent="0">
              <a:buNone/>
              <a:defRPr sz="1000"/>
            </a:lvl7pPr>
            <a:lvl8pPr marL="3484174" indent="0">
              <a:buNone/>
              <a:defRPr sz="1000"/>
            </a:lvl8pPr>
            <a:lvl9pPr marL="3981914" indent="0">
              <a:buNone/>
              <a:defRPr sz="1000"/>
            </a:lvl9pPr>
          </a:lstStyle>
          <a:p>
            <a:pPr lvl="0"/>
            <a:r>
              <a:rPr lang="nl-BE" dirty="0"/>
              <a:t>Klik om de tekst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A61B-93F7-4550-BBE0-B0A4232B079B}" type="datetime1">
              <a:rPr lang="nl-NL" smtClean="0"/>
              <a:t>18-9-2024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datum en/of titel presentatie – Verdana lettergrootte tussen 8 en 11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8B6B-EA57-084A-AB18-C641EF4621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095047" y="5293995"/>
            <a:ext cx="6413183" cy="624986"/>
          </a:xfrm>
          <a:prstGeom prst="rect">
            <a:avLst/>
          </a:prstGeom>
        </p:spPr>
        <p:txBody>
          <a:bodyPr anchor="b"/>
          <a:lstStyle>
            <a:lvl1pPr algn="l">
              <a:defRPr sz="2200" b="1"/>
            </a:lvl1pPr>
          </a:lstStyle>
          <a:p>
            <a:pPr lvl="0"/>
            <a:r>
              <a:rPr lang="nl-BE" dirty="0"/>
              <a:t>Klik om de tekst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095047" y="675755"/>
            <a:ext cx="6413183" cy="4537710"/>
          </a:xfrm>
        </p:spPr>
        <p:txBody>
          <a:bodyPr/>
          <a:lstStyle>
            <a:lvl1pPr marL="0" indent="0">
              <a:buNone/>
              <a:defRPr sz="3500"/>
            </a:lvl1pPr>
            <a:lvl2pPr marL="497739" indent="0">
              <a:buNone/>
              <a:defRPr sz="3000"/>
            </a:lvl2pPr>
            <a:lvl3pPr marL="995478" indent="0">
              <a:buNone/>
              <a:defRPr sz="2600"/>
            </a:lvl3pPr>
            <a:lvl4pPr marL="1493217" indent="0">
              <a:buNone/>
              <a:defRPr sz="2200"/>
            </a:lvl4pPr>
            <a:lvl5pPr marL="1990957" indent="0">
              <a:buNone/>
              <a:defRPr sz="2200"/>
            </a:lvl5pPr>
            <a:lvl6pPr marL="2488695" indent="0">
              <a:buNone/>
              <a:defRPr sz="2200"/>
            </a:lvl6pPr>
            <a:lvl7pPr marL="2986435" indent="0">
              <a:buNone/>
              <a:defRPr sz="2200"/>
            </a:lvl7pPr>
            <a:lvl8pPr marL="3484174" indent="0">
              <a:buNone/>
              <a:defRPr sz="2200"/>
            </a:lvl8pPr>
            <a:lvl9pPr marL="3981914" indent="0">
              <a:buNone/>
              <a:defRPr sz="22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2095047" y="5918981"/>
            <a:ext cx="6413183" cy="887584"/>
          </a:xfrm>
        </p:spPr>
        <p:txBody>
          <a:bodyPr/>
          <a:lstStyle>
            <a:lvl1pPr marL="0" indent="0">
              <a:buNone/>
              <a:defRPr sz="1500"/>
            </a:lvl1pPr>
            <a:lvl2pPr marL="497739" indent="0">
              <a:buNone/>
              <a:defRPr sz="1300"/>
            </a:lvl2pPr>
            <a:lvl3pPr marL="995478" indent="0">
              <a:buNone/>
              <a:defRPr sz="1100"/>
            </a:lvl3pPr>
            <a:lvl4pPr marL="1493217" indent="0">
              <a:buNone/>
              <a:defRPr sz="1000"/>
            </a:lvl4pPr>
            <a:lvl5pPr marL="1990957" indent="0">
              <a:buNone/>
              <a:defRPr sz="1000"/>
            </a:lvl5pPr>
            <a:lvl6pPr marL="2488695" indent="0">
              <a:buNone/>
              <a:defRPr sz="1000"/>
            </a:lvl6pPr>
            <a:lvl7pPr marL="2986435" indent="0">
              <a:buNone/>
              <a:defRPr sz="1000"/>
            </a:lvl7pPr>
            <a:lvl8pPr marL="3484174" indent="0">
              <a:buNone/>
              <a:defRPr sz="1000"/>
            </a:lvl8pPr>
            <a:lvl9pPr marL="3981914" indent="0">
              <a:buNone/>
              <a:defRPr sz="1000"/>
            </a:lvl9pPr>
          </a:lstStyle>
          <a:p>
            <a:pPr lvl="0"/>
            <a:r>
              <a:rPr lang="nl-BE" dirty="0"/>
              <a:t>Klik om de tekst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B5C94-B2FA-4CF9-9144-44A3E14FF4DB}" type="datetime1">
              <a:rPr lang="nl-NL" smtClean="0"/>
              <a:t>18-9-2024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datum en/of titel presentatie – Verdana lettergrootte tussen 8 en 11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8B6B-EA57-084A-AB18-C641EF4621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4432" y="1764668"/>
            <a:ext cx="9619774" cy="4991131"/>
          </a:xfrm>
          <a:prstGeom prst="rect">
            <a:avLst/>
          </a:prstGeom>
        </p:spPr>
        <p:txBody>
          <a:bodyPr vert="horz" lIns="99549" tIns="49773" rIns="99549" bIns="49773" rtlCol="0">
            <a:noAutofit/>
          </a:bodyPr>
          <a:lstStyle/>
          <a:p>
            <a:pPr lvl="0"/>
            <a:r>
              <a:rPr lang="nl-BE" dirty="0"/>
              <a:t>Klik om de tekst te bewerken</a:t>
            </a:r>
          </a:p>
          <a:p>
            <a:pPr lvl="1"/>
            <a:r>
              <a:rPr lang="nl-BE" dirty="0"/>
              <a:t>Tweede niveau</a:t>
            </a:r>
          </a:p>
          <a:p>
            <a:pPr lvl="2"/>
            <a:r>
              <a:rPr lang="nl-BE" dirty="0"/>
              <a:t>Derde niveau</a:t>
            </a:r>
          </a:p>
          <a:p>
            <a:pPr lvl="3"/>
            <a:r>
              <a:rPr lang="nl-BE" dirty="0"/>
              <a:t>Vierde niveau</a:t>
            </a:r>
          </a:p>
          <a:p>
            <a:pPr lvl="4"/>
            <a:r>
              <a:rPr lang="nl-BE" dirty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733635" y="0"/>
            <a:ext cx="955003" cy="402652"/>
          </a:xfrm>
          <a:prstGeom prst="rect">
            <a:avLst/>
          </a:prstGeom>
        </p:spPr>
        <p:txBody>
          <a:bodyPr vert="horz" lIns="99549" tIns="49773" rIns="99549" bIns="49773" rtlCol="0" anchor="ctr"/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fld id="{BCA8A874-08F4-4221-AA75-17B4810ECB8F}" type="datetime1">
              <a:rPr lang="nl-NL" smtClean="0"/>
              <a:t>18-9-2024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0" y="7147920"/>
            <a:ext cx="6042582" cy="201326"/>
          </a:xfrm>
          <a:prstGeom prst="rect">
            <a:avLst/>
          </a:prstGeom>
        </p:spPr>
        <p:txBody>
          <a:bodyPr vert="horz" lIns="99549" tIns="49773" rIns="99549" bIns="49773" rtlCol="0" anchor="ctr"/>
          <a:lstStyle>
            <a:lvl1pPr algn="l">
              <a:defRPr sz="9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BE"/>
              <a:t>datum en/of titel presentatie – Verdana lettergrootte tussen 8 en 11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058400" y="7149916"/>
            <a:ext cx="630238" cy="402652"/>
          </a:xfrm>
          <a:prstGeom prst="rect">
            <a:avLst/>
          </a:prstGeom>
        </p:spPr>
        <p:txBody>
          <a:bodyPr vert="horz" lIns="99549" tIns="49773" rIns="99549" bIns="49773" rtlCol="0" anchor="ctr"/>
          <a:lstStyle>
            <a:lvl1pPr algn="r">
              <a:defRPr sz="13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B0748B6B-EA57-084A-AB18-C641EF462191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97739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04" indent="-373304" algn="l" defTabSz="497739" rtl="0" eaLnBrk="1" latinLnBrk="0" hangingPunct="1">
        <a:spcBef>
          <a:spcPct val="20000"/>
        </a:spcBef>
        <a:buClr>
          <a:srgbClr val="E42219"/>
        </a:buClr>
        <a:buFont typeface="Arial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808827" indent="-311087" algn="l" defTabSz="497739" rtl="0" eaLnBrk="1" latinLnBrk="0" hangingPunct="1">
        <a:spcBef>
          <a:spcPct val="20000"/>
        </a:spcBef>
        <a:buClr>
          <a:srgbClr val="E42219"/>
        </a:buClr>
        <a:buFont typeface="Arial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244348" indent="-248870" algn="l" defTabSz="497739" rtl="0" eaLnBrk="1" latinLnBrk="0" hangingPunct="1">
        <a:spcBef>
          <a:spcPct val="20000"/>
        </a:spcBef>
        <a:buClr>
          <a:srgbClr val="E42219"/>
        </a:buClr>
        <a:buFont typeface="Arial"/>
        <a:buChar char="•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742088" indent="-248870" algn="l" defTabSz="497739" rtl="0" eaLnBrk="1" latinLnBrk="0" hangingPunct="1">
        <a:spcBef>
          <a:spcPct val="20000"/>
        </a:spcBef>
        <a:buClr>
          <a:srgbClr val="E42219"/>
        </a:buClr>
        <a:buFont typeface="Arial"/>
        <a:buChar char="–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239826" indent="-248870" algn="l" defTabSz="497739" rtl="0" eaLnBrk="1" latinLnBrk="0" hangingPunct="1">
        <a:spcBef>
          <a:spcPct val="20000"/>
        </a:spcBef>
        <a:buClr>
          <a:srgbClr val="E42219"/>
        </a:buClr>
        <a:buFont typeface="Arial" pitchFamily="34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737566" indent="-248870" algn="l" defTabSz="497739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305" indent="-248870" algn="l" defTabSz="497739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043" indent="-248870" algn="l" defTabSz="497739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783" indent="-248870" algn="l" defTabSz="497739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977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39" algn="l" defTabSz="4977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478" algn="l" defTabSz="4977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17" algn="l" defTabSz="4977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0957" algn="l" defTabSz="4977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695" algn="l" defTabSz="4977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435" algn="l" defTabSz="4977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174" algn="l" defTabSz="4977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1914" algn="l" defTabSz="4977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mailto:wegen.vlaamsbrabant.districtleuven@mow.vlaanderen.b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acht.be/innameopenbaardomei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hyperlink" Target="https://www.haacht.be/tijdelijk-parkeerverbo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mobiliteit@rotselaar.b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s://rotselaar.be/inname-openbaar-domein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emelo.be/product/429/inname-openbaar-domei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nl.promaz.be/aanmaken-formulier-prs/aanvraag-particulier?_gl=1*1t1rw3x*_ga*MTIxNTcyODA5My4xNzIwNDI2OTAx*_ga_D9JY25X57K*MTcyNjU5MTAxMC41LjEuMTcyNjU5MTU4Ni4wLjAuMA..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://www.promaz.be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apostolos.georgoulas@interleuven.be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xtranet.interleuven.be/tankslag2024-2025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8B6B-EA57-084A-AB18-C641EF462191}" type="slidenum">
              <a:rPr lang="nl-NL" smtClean="0"/>
              <a:pPr/>
              <a:t>1</a:t>
            </a:fld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Milieudienst INTERLEUVEN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5130799" y="2367962"/>
            <a:ext cx="4753559" cy="592961"/>
          </a:xfrm>
        </p:spPr>
        <p:txBody>
          <a:bodyPr>
            <a:normAutofit fontScale="70000" lnSpcReduction="20000"/>
          </a:bodyPr>
          <a:lstStyle/>
          <a:p>
            <a:r>
              <a:rPr lang="nl-NL" dirty="0"/>
              <a:t>Project TANKSLAG 2024-2025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5259608" y="2960923"/>
            <a:ext cx="4495939" cy="408295"/>
          </a:xfrm>
        </p:spPr>
        <p:txBody>
          <a:bodyPr/>
          <a:lstStyle/>
          <a:p>
            <a:r>
              <a:rPr lang="nl-NL" dirty="0"/>
              <a:t>Infoavond 17 september 2024 </a:t>
            </a:r>
            <a:endParaRPr lang="nl-BE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9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BE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20"/>
          </p:nvPr>
        </p:nvSpPr>
        <p:spPr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BE" dirty="0"/>
          </a:p>
        </p:txBody>
      </p:sp>
      <p:pic>
        <p:nvPicPr>
          <p:cNvPr id="11" name="Tijdelijke aanduiding voor afbeelding 10"/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74" y="3938954"/>
            <a:ext cx="2330392" cy="2316233"/>
          </a:xfrm>
          <a:prstGeom prst="ellipse">
            <a:avLst/>
          </a:prstGeom>
          <a:ln w="76200" cap="rnd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79851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522115" y="2440713"/>
            <a:ext cx="9934275" cy="4712677"/>
          </a:xfrm>
        </p:spPr>
        <p:txBody>
          <a:bodyPr/>
          <a:lstStyle/>
          <a:p>
            <a:r>
              <a:rPr lang="nl-NL" dirty="0"/>
              <a:t>Bertem</a:t>
            </a:r>
          </a:p>
          <a:p>
            <a:pPr lvl="1"/>
            <a:r>
              <a:rPr lang="nl-NL" dirty="0"/>
              <a:t>Via e-loket ‘inname openbaar domein’</a:t>
            </a:r>
          </a:p>
          <a:p>
            <a:pPr lvl="1"/>
            <a:r>
              <a:rPr lang="nl-BE" dirty="0"/>
              <a:t>Minstens 5 werkdagen vooraf bij gemeente </a:t>
            </a:r>
          </a:p>
          <a:p>
            <a:pPr lvl="1"/>
            <a:r>
              <a:rPr lang="nl-BE" dirty="0"/>
              <a:t>Bij aanvragen op de Tervuursesteenweg of de Nijvelsebaan is voorafgaand advies van het Agentschap Wegen en Verkeer vereist. Te contacteren op tel. 016 44 18 50 of via e-mail naar: </a:t>
            </a:r>
            <a:r>
              <a:rPr lang="nl-BE" dirty="0">
                <a:hlinkClick r:id="rId2"/>
              </a:rPr>
              <a:t>wegen.vlaamsbrabant.districtleuven@mow.vlaanderen.be</a:t>
            </a:r>
            <a:endParaRPr lang="nl-BE" dirty="0"/>
          </a:p>
          <a:p>
            <a:pPr lvl="1"/>
            <a:r>
              <a:rPr lang="nl-BE" dirty="0">
                <a:solidFill>
                  <a:prstClr val="black"/>
                </a:solidFill>
              </a:rPr>
              <a:t>Retributie: Weinig hinderlijke innames </a:t>
            </a:r>
            <a:r>
              <a:rPr lang="nl-BE" dirty="0"/>
              <a:t>=&gt; € 0</a:t>
            </a:r>
          </a:p>
          <a:p>
            <a:pPr lvl="2"/>
            <a:r>
              <a:rPr lang="nl-BE" dirty="0"/>
              <a:t>inname &lt; 5 kalenderdagen</a:t>
            </a:r>
          </a:p>
          <a:p>
            <a:pPr lvl="2"/>
            <a:r>
              <a:rPr lang="nl-BE" dirty="0"/>
              <a:t>inname &lt; 100 m²</a:t>
            </a:r>
          </a:p>
          <a:p>
            <a:pPr lvl="2"/>
            <a:r>
              <a:rPr lang="nl-BE" dirty="0"/>
              <a:t>inname zonder wegomlegging</a:t>
            </a:r>
            <a:endParaRPr lang="nl-NL" dirty="0"/>
          </a:p>
          <a:p>
            <a:pPr lvl="1"/>
            <a:endParaRPr lang="nl-NL" dirty="0">
              <a:solidFill>
                <a:prstClr val="black"/>
              </a:solidFill>
            </a:endParaRPr>
          </a:p>
          <a:p>
            <a:pPr marL="497740" lvl="1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8B6B-EA57-084A-AB18-C641EF462191}" type="slidenum">
              <a:rPr lang="nl-NL" smtClean="0"/>
              <a:pPr/>
              <a:t>10</a:t>
            </a:fld>
            <a:endParaRPr lang="nl-NL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BE" dirty="0"/>
              <a:t>Planning 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2105025" y="37338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sz="2400" cap="all" dirty="0">
              <a:latin typeface="Verdana"/>
            </a:endParaRPr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3"/>
          </p:nvPr>
        </p:nvSpPr>
        <p:spPr>
          <a:xfrm>
            <a:off x="648000" y="967047"/>
            <a:ext cx="9262420" cy="381600"/>
          </a:xfrm>
        </p:spPr>
        <p:txBody>
          <a:bodyPr/>
          <a:lstStyle/>
          <a:p>
            <a:r>
              <a:rPr lang="nl-BE" dirty="0"/>
              <a:t>Parkeerverbod / inname openbaar domein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205" y="297054"/>
            <a:ext cx="1764195" cy="210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662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522115" y="2428678"/>
            <a:ext cx="9934275" cy="4712677"/>
          </a:xfrm>
        </p:spPr>
        <p:txBody>
          <a:bodyPr/>
          <a:lstStyle/>
          <a:p>
            <a:r>
              <a:rPr lang="nl-NL" dirty="0"/>
              <a:t>Haacht</a:t>
            </a:r>
          </a:p>
          <a:p>
            <a:pPr lvl="1"/>
            <a:r>
              <a:rPr lang="nl-NL" dirty="0"/>
              <a:t>Via digitale loketten ‘inname openbaar domein’ &amp; </a:t>
            </a:r>
          </a:p>
          <a:p>
            <a:pPr marL="497740" lvl="1" indent="0">
              <a:buNone/>
            </a:pPr>
            <a:r>
              <a:rPr lang="nl-NL" dirty="0"/>
              <a:t>    ‘tijdelijk parkeerverbod’</a:t>
            </a:r>
          </a:p>
          <a:p>
            <a:pPr lvl="1"/>
            <a:r>
              <a:rPr lang="nl-BE" dirty="0"/>
              <a:t>Minstens 5 werkdagen vooraf bij gemeente </a:t>
            </a:r>
          </a:p>
          <a:p>
            <a:pPr lvl="1"/>
            <a:r>
              <a:rPr lang="nl-BE" dirty="0">
                <a:solidFill>
                  <a:prstClr val="black"/>
                </a:solidFill>
              </a:rPr>
              <a:t>Retributie: </a:t>
            </a:r>
            <a:r>
              <a:rPr lang="nl-BE" dirty="0"/>
              <a:t>eerste 2 dagen =&gt; € 0</a:t>
            </a:r>
          </a:p>
          <a:p>
            <a:pPr lvl="1"/>
            <a:r>
              <a:rPr lang="nl-BE" dirty="0"/>
              <a:t>Meer info over  ‘inname openbaar domein’ vindt u </a:t>
            </a:r>
            <a:r>
              <a:rPr lang="nl-BE" dirty="0">
                <a:hlinkClick r:id="rId3"/>
              </a:rPr>
              <a:t>hier</a:t>
            </a:r>
            <a:endParaRPr lang="nl-BE" dirty="0"/>
          </a:p>
          <a:p>
            <a:pPr lvl="1"/>
            <a:r>
              <a:rPr lang="en-GB" dirty="0"/>
              <a:t>Meer info over ‘</a:t>
            </a:r>
            <a:r>
              <a:rPr lang="nl-BE" dirty="0"/>
              <a:t>vergunning tijdelijk parkeerverbod</a:t>
            </a:r>
            <a:r>
              <a:rPr lang="en-GB" dirty="0"/>
              <a:t>’ </a:t>
            </a:r>
            <a:r>
              <a:rPr lang="nl-BE" dirty="0"/>
              <a:t>vindt</a:t>
            </a:r>
            <a:r>
              <a:rPr lang="en-GB" dirty="0"/>
              <a:t> u </a:t>
            </a:r>
            <a:r>
              <a:rPr lang="nl-BE" dirty="0">
                <a:hlinkClick r:id="rId4"/>
              </a:rPr>
              <a:t>hier</a:t>
            </a:r>
            <a:r>
              <a:rPr lang="nl-BE" dirty="0"/>
              <a:t> </a:t>
            </a:r>
          </a:p>
          <a:p>
            <a:pPr lvl="1"/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8B6B-EA57-084A-AB18-C641EF462191}" type="slidenum">
              <a:rPr lang="nl-NL" smtClean="0"/>
              <a:pPr/>
              <a:t>11</a:t>
            </a:fld>
            <a:endParaRPr lang="nl-NL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BE" dirty="0"/>
              <a:t>Planning 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2105025" y="37338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sz="2400" cap="all" dirty="0">
              <a:latin typeface="Verdana"/>
            </a:endParaRPr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3"/>
          </p:nvPr>
        </p:nvSpPr>
        <p:spPr>
          <a:xfrm>
            <a:off x="648000" y="967047"/>
            <a:ext cx="9262420" cy="381600"/>
          </a:xfrm>
        </p:spPr>
        <p:txBody>
          <a:bodyPr/>
          <a:lstStyle/>
          <a:p>
            <a:r>
              <a:rPr lang="nl-BE" dirty="0"/>
              <a:t>Parkeerverbod / inname openbaar domein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299" y="74400"/>
            <a:ext cx="2326485" cy="278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865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522115" y="2437239"/>
            <a:ext cx="9934275" cy="4712677"/>
          </a:xfrm>
        </p:spPr>
        <p:txBody>
          <a:bodyPr/>
          <a:lstStyle/>
          <a:p>
            <a:r>
              <a:rPr lang="nl-NL" dirty="0"/>
              <a:t>Rotselaar</a:t>
            </a:r>
          </a:p>
          <a:p>
            <a:pPr lvl="1"/>
            <a:r>
              <a:rPr lang="nl-BE" dirty="0"/>
              <a:t>Bij aanvraag parkeerverbod is een politieverordening nodig. In dat geval voorziet de gemeentelijke dienst Technische Uitvoering de nodige signalisatie. </a:t>
            </a:r>
          </a:p>
          <a:p>
            <a:pPr lvl="1"/>
            <a:r>
              <a:rPr lang="nl-NL" dirty="0"/>
              <a:t>Via dienst Mobiliteit (</a:t>
            </a:r>
            <a:r>
              <a:rPr lang="nl-NL" dirty="0">
                <a:hlinkClick r:id="rId3"/>
              </a:rPr>
              <a:t>mobiliteit@rotselaar.be</a:t>
            </a:r>
            <a:r>
              <a:rPr lang="nl-NL" dirty="0"/>
              <a:t> / 016 61 63 11)</a:t>
            </a:r>
          </a:p>
          <a:p>
            <a:pPr lvl="1"/>
            <a:r>
              <a:rPr lang="nl-BE" dirty="0"/>
              <a:t>Minstens 10 werkdagen vooraf bij gemeente </a:t>
            </a:r>
          </a:p>
          <a:p>
            <a:pPr lvl="1"/>
            <a:r>
              <a:rPr lang="nl-BE" dirty="0">
                <a:solidFill>
                  <a:prstClr val="black"/>
                </a:solidFill>
              </a:rPr>
              <a:t>Geen retributie</a:t>
            </a:r>
          </a:p>
          <a:p>
            <a:pPr lvl="1"/>
            <a:r>
              <a:rPr lang="nl-BE" dirty="0">
                <a:solidFill>
                  <a:prstClr val="black"/>
                </a:solidFill>
              </a:rPr>
              <a:t>Meer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nl-BE" dirty="0">
                <a:solidFill>
                  <a:prstClr val="black"/>
                </a:solidFill>
              </a:rPr>
              <a:t>info vindt u </a:t>
            </a:r>
            <a:r>
              <a:rPr lang="nl-BE" dirty="0">
                <a:solidFill>
                  <a:prstClr val="black"/>
                </a:solidFill>
                <a:hlinkClick r:id="rId4"/>
              </a:rPr>
              <a:t>hier</a:t>
            </a:r>
            <a:endParaRPr lang="nl-BE" dirty="0"/>
          </a:p>
          <a:p>
            <a:pPr lvl="1"/>
            <a:endParaRPr lang="nl-NL" dirty="0">
              <a:solidFill>
                <a:prstClr val="black"/>
              </a:solidFill>
            </a:endParaRPr>
          </a:p>
          <a:p>
            <a:pPr marL="497740" lvl="1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8B6B-EA57-084A-AB18-C641EF462191}" type="slidenum">
              <a:rPr lang="nl-NL" smtClean="0"/>
              <a:pPr/>
              <a:t>12</a:t>
            </a:fld>
            <a:endParaRPr lang="nl-NL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BE" dirty="0"/>
              <a:t>Planning 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2105025" y="37338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sz="2400" cap="all" dirty="0">
              <a:latin typeface="Verdana"/>
            </a:endParaRPr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3"/>
          </p:nvPr>
        </p:nvSpPr>
        <p:spPr>
          <a:xfrm>
            <a:off x="648000" y="967047"/>
            <a:ext cx="9262420" cy="381600"/>
          </a:xfrm>
        </p:spPr>
        <p:txBody>
          <a:bodyPr/>
          <a:lstStyle/>
          <a:p>
            <a:r>
              <a:rPr lang="nl-BE" dirty="0"/>
              <a:t>Parkeerverbod / inname openbaar domein</a:t>
            </a:r>
          </a:p>
        </p:txBody>
      </p:sp>
      <p:pic>
        <p:nvPicPr>
          <p:cNvPr id="13" name="Afbeelding 12" descr="Afbeelding met Lettertype, Graphics, tekst, logo&#10;&#10;Automatisch gegenereerde beschrijving">
            <a:extLst>
              <a:ext uri="{FF2B5EF4-FFF2-40B4-BE49-F238E27FC236}">
                <a16:creationId xmlns:a16="http://schemas.microsoft.com/office/drawing/2014/main" id="{4EA1CC96-1D2A-F15E-7696-1EF9F5F88D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6703" y="667679"/>
            <a:ext cx="2938003" cy="172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991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522115" y="2437239"/>
            <a:ext cx="9934275" cy="4712677"/>
          </a:xfrm>
        </p:spPr>
        <p:txBody>
          <a:bodyPr/>
          <a:lstStyle/>
          <a:p>
            <a:r>
              <a:rPr lang="nl-NL" dirty="0"/>
              <a:t>Tremelo</a:t>
            </a:r>
          </a:p>
          <a:p>
            <a:pPr lvl="1"/>
            <a:r>
              <a:rPr lang="nl-NL" dirty="0"/>
              <a:t>Via formulier ‘inname openbaar domein’ op het E-loket</a:t>
            </a:r>
          </a:p>
          <a:p>
            <a:pPr lvl="1"/>
            <a:r>
              <a:rPr lang="nl-BE" dirty="0"/>
              <a:t>Minstens 2 weken voor de start van de inname bij gemeente </a:t>
            </a:r>
          </a:p>
          <a:p>
            <a:pPr lvl="1"/>
            <a:r>
              <a:rPr lang="nl-BE" dirty="0"/>
              <a:t>Bij aanvraag parkeerverbod is ook een politieverordening nodig. In dat geval voorziet de gemeentelijke technische dienst de nodige signalisatie. </a:t>
            </a:r>
          </a:p>
          <a:p>
            <a:pPr lvl="1"/>
            <a:r>
              <a:rPr lang="nl-BE" dirty="0">
                <a:solidFill>
                  <a:prstClr val="black"/>
                </a:solidFill>
              </a:rPr>
              <a:t>Geen retributie</a:t>
            </a:r>
          </a:p>
          <a:p>
            <a:pPr lvl="1"/>
            <a:r>
              <a:rPr lang="nl-BE" dirty="0">
                <a:solidFill>
                  <a:prstClr val="black"/>
                </a:solidFill>
              </a:rPr>
              <a:t>Meer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nl-BE" dirty="0">
                <a:solidFill>
                  <a:prstClr val="black"/>
                </a:solidFill>
              </a:rPr>
              <a:t>info vindt u </a:t>
            </a:r>
            <a:r>
              <a:rPr lang="nl-BE" dirty="0">
                <a:solidFill>
                  <a:prstClr val="black"/>
                </a:solidFill>
                <a:hlinkClick r:id="rId3"/>
              </a:rPr>
              <a:t>hier</a:t>
            </a:r>
            <a:endParaRPr lang="nl-BE" dirty="0"/>
          </a:p>
          <a:p>
            <a:pPr lvl="1"/>
            <a:endParaRPr lang="nl-NL" dirty="0">
              <a:solidFill>
                <a:prstClr val="black"/>
              </a:solidFill>
            </a:endParaRPr>
          </a:p>
          <a:p>
            <a:pPr marL="497740" lvl="1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8B6B-EA57-084A-AB18-C641EF462191}" type="slidenum">
              <a:rPr lang="nl-NL" smtClean="0"/>
              <a:pPr/>
              <a:t>13</a:t>
            </a:fld>
            <a:endParaRPr lang="nl-NL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BE" dirty="0"/>
              <a:t>Planning 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2105025" y="37338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sz="2400" cap="all" dirty="0">
              <a:latin typeface="Verdana"/>
            </a:endParaRPr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3"/>
          </p:nvPr>
        </p:nvSpPr>
        <p:spPr>
          <a:xfrm>
            <a:off x="648000" y="967047"/>
            <a:ext cx="9262420" cy="381600"/>
          </a:xfrm>
        </p:spPr>
        <p:txBody>
          <a:bodyPr/>
          <a:lstStyle/>
          <a:p>
            <a:r>
              <a:rPr lang="nl-BE" dirty="0"/>
              <a:t>Parkeerverbod / inname openbaar domein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019" y="1386060"/>
            <a:ext cx="2901500" cy="105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42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522115" y="1650434"/>
            <a:ext cx="10062065" cy="4712677"/>
          </a:xfrm>
        </p:spPr>
        <p:txBody>
          <a:bodyPr/>
          <a:lstStyle/>
          <a:p>
            <a:r>
              <a:rPr lang="nl-NL" dirty="0"/>
              <a:t>Bij bodemverontreiniging ontstaan door een mazoutlek </a:t>
            </a:r>
            <a:endParaRPr lang="nl-NL" dirty="0">
              <a:solidFill>
                <a:prstClr val="black"/>
              </a:solidFill>
            </a:endParaRPr>
          </a:p>
          <a:p>
            <a:r>
              <a:rPr lang="nl-NL" dirty="0">
                <a:solidFill>
                  <a:prstClr val="black"/>
                </a:solidFill>
              </a:rPr>
              <a:t>Financiële en operationele tussenkomst van Promaz bij bodemsanering</a:t>
            </a:r>
          </a:p>
          <a:p>
            <a:r>
              <a:rPr lang="nl-NL" dirty="0">
                <a:solidFill>
                  <a:prstClr val="black"/>
                </a:solidFill>
              </a:rPr>
              <a:t>Zowel voor geplande als reeds uitgevoerde bodemsaneringen</a:t>
            </a:r>
          </a:p>
          <a:p>
            <a:r>
              <a:rPr lang="nl-NL" dirty="0">
                <a:solidFill>
                  <a:prstClr val="black"/>
                </a:solidFill>
              </a:rPr>
              <a:t>Aanvraag </a:t>
            </a:r>
            <a:r>
              <a:rPr lang="nl-NL" dirty="0">
                <a:solidFill>
                  <a:prstClr val="black"/>
                </a:solidFill>
                <a:hlinkClick r:id="rId3"/>
              </a:rPr>
              <a:t>digitaal</a:t>
            </a:r>
            <a:r>
              <a:rPr lang="nl-NL" dirty="0">
                <a:solidFill>
                  <a:prstClr val="black"/>
                </a:solidFill>
              </a:rPr>
              <a:t> of schriftelijk indienen </a:t>
            </a:r>
            <a:r>
              <a:rPr lang="nl-NL" b="1" dirty="0">
                <a:solidFill>
                  <a:prstClr val="black"/>
                </a:solidFill>
              </a:rPr>
              <a:t>tot en met 28/02/2025</a:t>
            </a:r>
          </a:p>
          <a:p>
            <a:r>
              <a:rPr lang="nl-NL" dirty="0">
                <a:solidFill>
                  <a:prstClr val="black"/>
                </a:solidFill>
              </a:rPr>
              <a:t>Meer informatie op </a:t>
            </a:r>
            <a:r>
              <a:rPr lang="nl-NL" dirty="0">
                <a:solidFill>
                  <a:prstClr val="black"/>
                </a:solidFill>
                <a:hlinkClick r:id="rId4"/>
              </a:rPr>
              <a:t>www.promaz.be</a:t>
            </a:r>
            <a:endParaRPr lang="nl-NL" dirty="0">
              <a:solidFill>
                <a:prstClr val="black"/>
              </a:solidFill>
            </a:endParaRPr>
          </a:p>
          <a:p>
            <a:pPr lvl="1"/>
            <a:endParaRPr lang="nl-NL" dirty="0">
              <a:solidFill>
                <a:prstClr val="black"/>
              </a:solidFill>
            </a:endParaRPr>
          </a:p>
          <a:p>
            <a:pPr marL="497740" lvl="1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8B6B-EA57-084A-AB18-C641EF462191}" type="slidenum">
              <a:rPr lang="nl-NL" smtClean="0"/>
              <a:pPr/>
              <a:t>14</a:t>
            </a:fld>
            <a:endParaRPr lang="nl-NL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BE" dirty="0"/>
              <a:t>Ondersteuning buiten het project 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2105025" y="37338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sz="2400" cap="all" dirty="0">
              <a:latin typeface="Verdana"/>
            </a:endParaRPr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3"/>
          </p:nvPr>
        </p:nvSpPr>
        <p:spPr>
          <a:xfrm>
            <a:off x="648000" y="967047"/>
            <a:ext cx="9262420" cy="381600"/>
          </a:xfrm>
        </p:spPr>
        <p:txBody>
          <a:bodyPr/>
          <a:lstStyle/>
          <a:p>
            <a:r>
              <a:rPr lang="nl-BE" dirty="0"/>
              <a:t>Belgisch stookoliefonds PROMAZ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00A0378-DC1D-94E6-842A-F769E5407D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3242" y="4691118"/>
            <a:ext cx="4179058" cy="177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263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8B6B-EA57-084A-AB18-C641EF462191}" type="slidenum">
              <a:rPr lang="nl-NL" smtClean="0"/>
              <a:pPr/>
              <a:t>15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nl-BE" dirty="0">
                <a:latin typeface="Verdana" pitchFamily="34" charset="0"/>
                <a:ea typeface="Verdana" pitchFamily="34" charset="0"/>
                <a:cs typeface="Verdana" pitchFamily="34" charset="0"/>
              </a:rPr>
              <a:t>Contactpersoon</a:t>
            </a:r>
          </a:p>
          <a:p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BE" dirty="0"/>
              <a:t>Vragen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500" y="1689052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jdelijke aanduiding voor inhoud 1"/>
          <p:cNvSpPr txBox="1">
            <a:spLocks/>
          </p:cNvSpPr>
          <p:nvPr/>
        </p:nvSpPr>
        <p:spPr>
          <a:xfrm>
            <a:off x="2321169" y="3999244"/>
            <a:ext cx="7465926" cy="2902597"/>
          </a:xfrm>
          <a:prstGeom prst="rect">
            <a:avLst/>
          </a:prstGeom>
        </p:spPr>
        <p:txBody>
          <a:bodyPr vert="horz" lIns="99549" tIns="49773" rIns="99549" bIns="49773" rtlCol="0">
            <a:noAutofit/>
          </a:bodyPr>
          <a:lstStyle>
            <a:lvl1pPr marL="373304" indent="-373304" algn="l" defTabSz="497739" rtl="0" eaLnBrk="1" latinLnBrk="0" hangingPunct="1">
              <a:spcBef>
                <a:spcPct val="20000"/>
              </a:spcBef>
              <a:buClr>
                <a:srgbClr val="E42219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808827" indent="-311087" algn="l" defTabSz="497739" rtl="0" eaLnBrk="1" latinLnBrk="0" hangingPunct="1">
              <a:spcBef>
                <a:spcPct val="20000"/>
              </a:spcBef>
              <a:buClr>
                <a:srgbClr val="E42219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244348" indent="-248870" algn="l" defTabSz="497739" rtl="0" eaLnBrk="1" latinLnBrk="0" hangingPunct="1">
              <a:spcBef>
                <a:spcPct val="20000"/>
              </a:spcBef>
              <a:buClr>
                <a:srgbClr val="E42219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742088" indent="-248870" algn="l" defTabSz="497739" rtl="0" eaLnBrk="1" latinLnBrk="0" hangingPunct="1">
              <a:spcBef>
                <a:spcPct val="20000"/>
              </a:spcBef>
              <a:buClr>
                <a:srgbClr val="E42219"/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239826" indent="-248870" algn="l" defTabSz="497739" rtl="0" eaLnBrk="1" latinLnBrk="0" hangingPunct="1">
              <a:spcBef>
                <a:spcPct val="20000"/>
              </a:spcBef>
              <a:buClr>
                <a:srgbClr val="E42219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737566" indent="-248870" algn="l" defTabSz="497739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305" indent="-248870" algn="l" defTabSz="497739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043" indent="-248870" algn="l" defTabSz="497739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0783" indent="-248870" algn="l" defTabSz="497739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nl-BE" dirty="0"/>
              <a:t>Interleuven Milieudienst, Brouwersstraat 6 te 3000 Leuven</a:t>
            </a:r>
          </a:p>
          <a:p>
            <a:pPr lvl="1"/>
            <a:r>
              <a:rPr lang="nl-BE" dirty="0"/>
              <a:t>Projectverantwoordelijke: Apostolos Georgoulas</a:t>
            </a:r>
          </a:p>
          <a:p>
            <a:pPr lvl="1"/>
            <a:r>
              <a:rPr lang="nl-BE" dirty="0">
                <a:hlinkClick r:id="rId3"/>
              </a:rPr>
              <a:t>apostolos.georgoulas@interleuven.be</a:t>
            </a:r>
            <a:r>
              <a:rPr lang="nl-BE" dirty="0"/>
              <a:t> </a:t>
            </a:r>
          </a:p>
          <a:p>
            <a:pPr lvl="1"/>
            <a:r>
              <a:rPr lang="nl-BE" dirty="0"/>
              <a:t>016 28 42 05</a:t>
            </a:r>
          </a:p>
          <a:p>
            <a:pPr lvl="1"/>
            <a:endParaRPr lang="nl-BE" dirty="0"/>
          </a:p>
          <a:p>
            <a:endParaRPr lang="nl-BE" dirty="0"/>
          </a:p>
        </p:txBody>
      </p:sp>
      <p:pic>
        <p:nvPicPr>
          <p:cNvPr id="2" name="Afbeelding 1" descr="Kommunikasjon Telefon Brev · Gratis bilde på Pixaba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10" y="4223041"/>
            <a:ext cx="1481862" cy="148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80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320624" y="1329266"/>
            <a:ext cx="9737776" cy="3175001"/>
          </a:xfrm>
        </p:spPr>
        <p:txBody>
          <a:bodyPr/>
          <a:lstStyle/>
          <a:p>
            <a:pPr marL="0" indent="0">
              <a:buNone/>
            </a:pPr>
            <a:endParaRPr lang="nl-NL" sz="2200" dirty="0"/>
          </a:p>
          <a:p>
            <a:pPr>
              <a:buFont typeface="Wingdings" panose="05000000000000000000" pitchFamily="2" charset="2"/>
              <a:buChar char="§"/>
            </a:pPr>
            <a:r>
              <a:rPr lang="nl-NL" sz="2200" dirty="0"/>
              <a:t>U kunt de chat gebruiken om iets schriftelijk mee te delen</a:t>
            </a:r>
          </a:p>
          <a:p>
            <a:pPr marL="0" indent="0">
              <a:buNone/>
            </a:pPr>
            <a:r>
              <a:rPr lang="nl-NL" sz="2200" dirty="0"/>
              <a:t>    Klik op het “Gesprek weergeven”-knopje om de chat te openen</a:t>
            </a:r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endParaRPr lang="nl-NL" sz="2200" dirty="0"/>
          </a:p>
          <a:p>
            <a:pPr>
              <a:buFont typeface="Wingdings" panose="05000000000000000000" pitchFamily="2" charset="2"/>
              <a:buChar char="§"/>
            </a:pPr>
            <a:r>
              <a:rPr lang="nl-NL" sz="2200" dirty="0"/>
              <a:t>Schakel uw microfoon aan alleen als u wil praten</a:t>
            </a:r>
          </a:p>
          <a:p>
            <a:pPr>
              <a:buFont typeface="Wingdings" panose="05000000000000000000" pitchFamily="2" charset="2"/>
              <a:buChar char="§"/>
            </a:pPr>
            <a:endParaRPr lang="nl-NL" sz="2200" dirty="0"/>
          </a:p>
          <a:p>
            <a:pPr>
              <a:buFont typeface="Wingdings" panose="05000000000000000000" pitchFamily="2" charset="2"/>
              <a:buChar char="§"/>
            </a:pPr>
            <a:endParaRPr lang="nl-NL" sz="2200" dirty="0"/>
          </a:p>
          <a:p>
            <a:pPr marL="497740" lvl="1" indent="0">
              <a:buNone/>
            </a:pPr>
            <a:endParaRPr lang="nl-BE" dirty="0"/>
          </a:p>
          <a:p>
            <a:pPr>
              <a:buFont typeface="Wingdings" panose="05000000000000000000" pitchFamily="2" charset="2"/>
              <a:buChar char="§"/>
            </a:pPr>
            <a:r>
              <a:rPr lang="nl-NL" sz="2200" dirty="0"/>
              <a:t>Praten door elkaar is niet aangenaam</a:t>
            </a:r>
          </a:p>
          <a:p>
            <a:pPr marL="0" indent="0">
              <a:buNone/>
            </a:pPr>
            <a:r>
              <a:rPr lang="nl-NL" sz="2200" dirty="0"/>
              <a:t>    Klik op het “Hand opsteken”-knopje wanneer u wil praten</a:t>
            </a:r>
          </a:p>
          <a:p>
            <a:pPr marL="497740" lvl="1" indent="0">
              <a:buNone/>
            </a:pPr>
            <a:endParaRPr lang="nl-NL" dirty="0"/>
          </a:p>
          <a:p>
            <a:pPr marL="497740" lvl="1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8B6B-EA57-084A-AB18-C641EF462191}" type="slidenum">
              <a:rPr lang="nl-NL" smtClean="0"/>
              <a:pPr/>
              <a:t>2</a:t>
            </a:fld>
            <a:endParaRPr lang="nl-NL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4"/>
          </p:nvPr>
        </p:nvSpPr>
        <p:spPr>
          <a:xfrm>
            <a:off x="320622" y="360000"/>
            <a:ext cx="9940977" cy="627300"/>
          </a:xfrm>
        </p:spPr>
        <p:txBody>
          <a:bodyPr/>
          <a:lstStyle/>
          <a:p>
            <a:r>
              <a:rPr lang="nl-BE" sz="2800" b="1" dirty="0"/>
              <a:t>Enkele tips voor een goede digitale vergadering  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2105025" y="37338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sz="2400" cap="all" dirty="0">
              <a:latin typeface="Verdana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8" t="-3161" b="-1"/>
          <a:stretch/>
        </p:blipFill>
        <p:spPr>
          <a:xfrm>
            <a:off x="1902634" y="2684407"/>
            <a:ext cx="3916331" cy="487418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4365413" y="2633241"/>
            <a:ext cx="541866" cy="621473"/>
          </a:xfrm>
          <a:prstGeom prst="rect">
            <a:avLst/>
          </a:prstGeom>
          <a:noFill/>
          <a:ln w="50800">
            <a:solidFill>
              <a:srgbClr val="E4221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8" t="-3161" b="-1"/>
          <a:stretch/>
        </p:blipFill>
        <p:spPr>
          <a:xfrm>
            <a:off x="1902634" y="4072223"/>
            <a:ext cx="3916331" cy="487418"/>
          </a:xfrm>
          <a:prstGeom prst="rect">
            <a:avLst/>
          </a:prstGeom>
        </p:spPr>
      </p:pic>
      <p:sp>
        <p:nvSpPr>
          <p:cNvPr id="13" name="Rechthoek 12"/>
          <p:cNvSpPr/>
          <p:nvPr/>
        </p:nvSpPr>
        <p:spPr>
          <a:xfrm>
            <a:off x="2376311" y="4024896"/>
            <a:ext cx="541866" cy="621473"/>
          </a:xfrm>
          <a:prstGeom prst="rect">
            <a:avLst/>
          </a:prstGeom>
          <a:noFill/>
          <a:ln w="50800">
            <a:solidFill>
              <a:srgbClr val="E4221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8" t="-3161" b="-1"/>
          <a:stretch/>
        </p:blipFill>
        <p:spPr>
          <a:xfrm>
            <a:off x="1902634" y="6276580"/>
            <a:ext cx="3916331" cy="487418"/>
          </a:xfrm>
          <a:prstGeom prst="rect">
            <a:avLst/>
          </a:prstGeom>
        </p:spPr>
      </p:pic>
      <p:sp>
        <p:nvSpPr>
          <p:cNvPr id="15" name="Rechthoek 14"/>
          <p:cNvSpPr/>
          <p:nvPr/>
        </p:nvSpPr>
        <p:spPr>
          <a:xfrm>
            <a:off x="3884149" y="6209552"/>
            <a:ext cx="541866" cy="621473"/>
          </a:xfrm>
          <a:prstGeom prst="rect">
            <a:avLst/>
          </a:prstGeom>
          <a:noFill/>
          <a:ln w="50800">
            <a:solidFill>
              <a:srgbClr val="E4221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39701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648000" y="1600200"/>
            <a:ext cx="9410400" cy="5439428"/>
          </a:xfrm>
        </p:spPr>
        <p:txBody>
          <a:bodyPr/>
          <a:lstStyle/>
          <a:p>
            <a:r>
              <a:rPr lang="nl-NL" dirty="0"/>
              <a:t>Wetgeving</a:t>
            </a:r>
          </a:p>
          <a:p>
            <a:pPr marL="497740" lvl="1" indent="0">
              <a:buNone/>
            </a:pPr>
            <a:endParaRPr lang="nl-NL" dirty="0"/>
          </a:p>
          <a:p>
            <a:r>
              <a:rPr lang="nl-NL" dirty="0"/>
              <a:t>Doel project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Organisatie samenaankoop </a:t>
            </a:r>
          </a:p>
          <a:p>
            <a:endParaRPr lang="nl-NL" dirty="0"/>
          </a:p>
          <a:p>
            <a:r>
              <a:rPr lang="nl-NL" dirty="0"/>
              <a:t>Verloop project</a:t>
            </a:r>
          </a:p>
          <a:p>
            <a:endParaRPr lang="nl-NL" dirty="0"/>
          </a:p>
          <a:p>
            <a:r>
              <a:rPr lang="nl-NL" dirty="0"/>
              <a:t>Parkeerverbod / inname van openbaar domein</a:t>
            </a:r>
          </a:p>
          <a:p>
            <a:endParaRPr lang="nl-NL" dirty="0"/>
          </a:p>
          <a:p>
            <a:r>
              <a:rPr lang="nl-NL" dirty="0"/>
              <a:t>PROMAZ-fonds</a:t>
            </a:r>
          </a:p>
          <a:p>
            <a:endParaRPr lang="nl-NL" dirty="0"/>
          </a:p>
          <a:p>
            <a:r>
              <a:rPr lang="nl-NL" dirty="0"/>
              <a:t>Uiteenzetting door de aannemer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pPr marL="497740" lvl="1" indent="0">
              <a:buNone/>
            </a:pPr>
            <a:endParaRPr lang="nl-BE" dirty="0"/>
          </a:p>
          <a:p>
            <a:pPr lvl="1"/>
            <a:endParaRPr lang="nl-NL" dirty="0"/>
          </a:p>
          <a:p>
            <a:pPr marL="497740" lvl="1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8B6B-EA57-084A-AB18-C641EF462191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3"/>
          </p:nvPr>
        </p:nvSpPr>
        <p:spPr>
          <a:xfrm>
            <a:off x="648000" y="1063573"/>
            <a:ext cx="9505650" cy="381600"/>
          </a:xfrm>
        </p:spPr>
        <p:txBody>
          <a:bodyPr>
            <a:normAutofit lnSpcReduction="10000"/>
          </a:bodyPr>
          <a:lstStyle/>
          <a:p>
            <a:r>
              <a:rPr lang="nl-BE" dirty="0"/>
              <a:t>Agenda van deze avond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BE" dirty="0"/>
              <a:t>Informatie over Tankslag  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2105025" y="37338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sz="2400" cap="all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402541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648000" y="1484586"/>
            <a:ext cx="9410400" cy="5168116"/>
          </a:xfrm>
        </p:spPr>
        <p:txBody>
          <a:bodyPr/>
          <a:lstStyle/>
          <a:p>
            <a:r>
              <a:rPr lang="nl-BE" u="sng" dirty="0"/>
              <a:t>Ondergrondse tank </a:t>
            </a:r>
            <a:r>
              <a:rPr lang="nl-BE" dirty="0"/>
              <a:t>voor minder dan 5.000 kg stookolie (6.000 liter)</a:t>
            </a:r>
          </a:p>
          <a:p>
            <a:pPr lvl="1"/>
            <a:r>
              <a:rPr lang="nl-BE" sz="2200" dirty="0"/>
              <a:t>Verplicht bij definitieve buitengebruikstelling: leegmaken, reinigen én verwijderen of opvullen met inert materiaal</a:t>
            </a:r>
          </a:p>
          <a:p>
            <a:pPr lvl="1"/>
            <a:r>
              <a:rPr lang="nl-BE" sz="2200" dirty="0"/>
              <a:t>Binnen 5 jaar vanaf de buitengebruikstelling</a:t>
            </a:r>
          </a:p>
          <a:p>
            <a:pPr lvl="1"/>
            <a:r>
              <a:rPr lang="nl-BE" sz="2200" dirty="0"/>
              <a:t>Certificaat buitengebruikstelling volgens de regels</a:t>
            </a:r>
          </a:p>
          <a:p>
            <a:pPr lvl="1"/>
            <a:endParaRPr lang="nl-NL" sz="2200" dirty="0"/>
          </a:p>
          <a:p>
            <a:r>
              <a:rPr lang="nl-BE" u="sng" dirty="0"/>
              <a:t>Bovengrondse tank </a:t>
            </a:r>
            <a:r>
              <a:rPr lang="nl-BE" dirty="0"/>
              <a:t>voor minder dan 5.000 kg stookolie (6.000 liter)</a:t>
            </a:r>
          </a:p>
          <a:p>
            <a:pPr lvl="1"/>
            <a:r>
              <a:rPr lang="nl-BE" sz="2200" dirty="0"/>
              <a:t>Verplicht bij definitieve buitengebruikstelling: leegmaken én reinigen</a:t>
            </a:r>
          </a:p>
          <a:p>
            <a:pPr lvl="1"/>
            <a:r>
              <a:rPr lang="nl-BE" sz="2200" dirty="0"/>
              <a:t>Indien verwijderd: een certificaat buitengebruikstelling volgens de regels</a:t>
            </a:r>
          </a:p>
          <a:p>
            <a:pPr marL="497740" lvl="1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8B6B-EA57-084A-AB18-C641EF462191}" type="slidenum">
              <a:rPr lang="nl-NL" smtClean="0"/>
              <a:pPr/>
              <a:t>4</a:t>
            </a:fld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3"/>
          </p:nvPr>
        </p:nvSpPr>
        <p:spPr>
          <a:xfrm>
            <a:off x="839464" y="987300"/>
            <a:ext cx="9505650" cy="381600"/>
          </a:xfrm>
        </p:spPr>
        <p:txBody>
          <a:bodyPr>
            <a:normAutofit fontScale="92500" lnSpcReduction="10000"/>
          </a:bodyPr>
          <a:lstStyle/>
          <a:p>
            <a:r>
              <a:rPr lang="nl-BE" dirty="0"/>
              <a:t>Stookolietank voor het verwarmen van een woning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BE" dirty="0"/>
              <a:t>Wetgeving 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2105025" y="37338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sz="2400" cap="all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61652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648000" y="2198779"/>
            <a:ext cx="9410400" cy="5168116"/>
          </a:xfrm>
        </p:spPr>
        <p:txBody>
          <a:bodyPr/>
          <a:lstStyle/>
          <a:p>
            <a:r>
              <a:rPr lang="nl-BE" u="sng" dirty="0"/>
              <a:t>Ondergrondse en bovengrondse tank</a:t>
            </a:r>
            <a:endParaRPr lang="nl-BE" dirty="0"/>
          </a:p>
          <a:p>
            <a:pPr lvl="1"/>
            <a:r>
              <a:rPr lang="nl-BE" sz="2200" dirty="0"/>
              <a:t>Verplicht bij definitieve buitengebruikstelling: leegmaken én reinigen én verwijderen/opvullen met inert materiaal</a:t>
            </a:r>
          </a:p>
          <a:p>
            <a:pPr lvl="1"/>
            <a:r>
              <a:rPr lang="nl-BE" sz="2200" dirty="0"/>
              <a:t>Binnen 3 jaar vanaf de buitengebruikstelling</a:t>
            </a:r>
          </a:p>
          <a:p>
            <a:pPr lvl="1"/>
            <a:r>
              <a:rPr lang="nl-BE" sz="2200" dirty="0"/>
              <a:t>Certificaat buitengebruikstelling volgens de regels</a:t>
            </a:r>
            <a:endParaRPr lang="nl-NL" sz="2200" dirty="0"/>
          </a:p>
          <a:p>
            <a:pPr marL="497740" lvl="1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8B6B-EA57-084A-AB18-C641EF462191}" type="slidenum">
              <a:rPr lang="nl-NL" smtClean="0"/>
              <a:pPr/>
              <a:t>5</a:t>
            </a:fld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3"/>
          </p:nvPr>
        </p:nvSpPr>
        <p:spPr>
          <a:xfrm>
            <a:off x="769476" y="946093"/>
            <a:ext cx="9505650" cy="1067013"/>
          </a:xfrm>
        </p:spPr>
        <p:txBody>
          <a:bodyPr>
            <a:normAutofit/>
          </a:bodyPr>
          <a:lstStyle/>
          <a:p>
            <a:r>
              <a:rPr lang="nl-BE" dirty="0"/>
              <a:t>Stookolietank van 5.000 kg stookolie of meer (6.000 l) voor het verwarmen van een woning en andere tanks dan bij een woning</a:t>
            </a:r>
          </a:p>
          <a:p>
            <a:endParaRPr lang="nl-BE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BE" dirty="0"/>
              <a:t>Wetgeving 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2105025" y="37338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sz="2400" cap="all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650039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648000" y="1600200"/>
            <a:ext cx="9410400" cy="4688298"/>
          </a:xfrm>
        </p:spPr>
        <p:txBody>
          <a:bodyPr/>
          <a:lstStyle/>
          <a:p>
            <a:r>
              <a:rPr lang="nl-NL" dirty="0"/>
              <a:t>Bodem- en grondwaterverontreiniging voorkomen</a:t>
            </a:r>
          </a:p>
          <a:p>
            <a:pPr marL="497740" lvl="1" indent="0">
              <a:buNone/>
            </a:pPr>
            <a:endParaRPr lang="nl-NL" dirty="0"/>
          </a:p>
          <a:p>
            <a:r>
              <a:rPr lang="nl-NL" dirty="0"/>
              <a:t>Particulieren de wetgeving laten volgen - ontzorging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Prijsvoordeel </a:t>
            </a:r>
          </a:p>
          <a:p>
            <a:pPr marL="497740" lvl="1" indent="0">
              <a:buNone/>
            </a:pPr>
            <a:endParaRPr lang="nl-BE" dirty="0"/>
          </a:p>
          <a:p>
            <a:pPr lvl="1"/>
            <a:endParaRPr lang="nl-NL" dirty="0"/>
          </a:p>
          <a:p>
            <a:pPr marL="497740" lvl="1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8B6B-EA57-084A-AB18-C641EF462191}" type="slidenum">
              <a:rPr lang="nl-NL" smtClean="0"/>
              <a:pPr/>
              <a:t>6</a:t>
            </a:fld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nl-BE" dirty="0"/>
              <a:t>TANKSLAG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BE" dirty="0"/>
              <a:t>Doel 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2105025" y="37338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sz="2400" cap="all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032083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648000" y="1942486"/>
            <a:ext cx="9934275" cy="1669395"/>
          </a:xfrm>
        </p:spPr>
        <p:txBody>
          <a:bodyPr/>
          <a:lstStyle/>
          <a:p>
            <a:r>
              <a:rPr lang="nl-NL" dirty="0"/>
              <a:t>Deelname van </a:t>
            </a:r>
            <a:r>
              <a:rPr lang="nl-BE" dirty="0"/>
              <a:t>Bertem, Haacht, Rotselaar en Tremelo</a:t>
            </a: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8B6B-EA57-084A-AB18-C641EF462191}" type="slidenum">
              <a:rPr lang="nl-NL" smtClean="0"/>
              <a:pPr/>
              <a:t>7</a:t>
            </a:fld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nl-BE" dirty="0"/>
              <a:t>Organisatie van de samenaankoop in een notendop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BE" dirty="0"/>
              <a:t>Werkwijze 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2105025" y="37338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sz="2400" cap="all" dirty="0">
              <a:latin typeface="Verdana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018C925-E19D-B2B3-36FF-258425251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759" y="2502185"/>
            <a:ext cx="5809006" cy="441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60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648000" y="1485284"/>
            <a:ext cx="9934275" cy="5717565"/>
          </a:xfrm>
        </p:spPr>
        <p:txBody>
          <a:bodyPr/>
          <a:lstStyle/>
          <a:p>
            <a:r>
              <a:rPr lang="nl-NL" dirty="0"/>
              <a:t>Via </a:t>
            </a:r>
            <a:r>
              <a:rPr lang="nl-BE" dirty="0"/>
              <a:t>intergemeentelijke werkgroep</a:t>
            </a:r>
          </a:p>
          <a:p>
            <a:pPr lvl="1"/>
            <a:r>
              <a:rPr lang="nl-NL" dirty="0"/>
              <a:t>Inwoners van deelnemende gemeenten</a:t>
            </a:r>
          </a:p>
          <a:p>
            <a:pPr lvl="1"/>
            <a:r>
              <a:rPr lang="nl-NL" dirty="0"/>
              <a:t>Faciliterende functie door </a:t>
            </a:r>
            <a:r>
              <a:rPr lang="nl-BE" dirty="0"/>
              <a:t>Interleuven</a:t>
            </a:r>
          </a:p>
          <a:p>
            <a:pPr lvl="1"/>
            <a:r>
              <a:rPr lang="nl-BE" dirty="0"/>
              <a:t>4 digitale bijeenkomsten in de periode april-september 2024</a:t>
            </a:r>
          </a:p>
          <a:p>
            <a:pPr lvl="1"/>
            <a:r>
              <a:rPr lang="nl-BE" dirty="0"/>
              <a:t>Opmaak prijsvraag, beoordeling offertes en aanstelling aannemer</a:t>
            </a:r>
          </a:p>
          <a:p>
            <a:pPr lvl="1"/>
            <a:r>
              <a:rPr lang="nl-NL" dirty="0"/>
              <a:t>Opmaak en ondertekening van engagementsverklaring</a:t>
            </a:r>
          </a:p>
          <a:p>
            <a:pPr marL="497740" lvl="1" indent="0">
              <a:buNone/>
            </a:pPr>
            <a:endParaRPr lang="nl-BE" sz="1000" dirty="0"/>
          </a:p>
          <a:p>
            <a:r>
              <a:rPr lang="nl-NL" dirty="0"/>
              <a:t>Communicatie naar de bevolking: </a:t>
            </a:r>
          </a:p>
          <a:p>
            <a:pPr lvl="1"/>
            <a:r>
              <a:rPr lang="nl-NL" dirty="0"/>
              <a:t>Communicatiekanalen van de gemeenten en Interleuven</a:t>
            </a:r>
          </a:p>
          <a:p>
            <a:pPr lvl="1"/>
            <a:r>
              <a:rPr lang="nl-NL" dirty="0"/>
              <a:t>Presentaties en opname van infoavond op website van gemeenten en Interleuven</a:t>
            </a:r>
          </a:p>
          <a:p>
            <a:pPr marL="497740" lvl="1" indent="0">
              <a:buNone/>
            </a:pPr>
            <a:endParaRPr lang="nl-NL" sz="1000" dirty="0"/>
          </a:p>
          <a:p>
            <a:pPr marL="373304" lvl="1" indent="-373304">
              <a:buFont typeface="Arial"/>
              <a:buChar char="•"/>
            </a:pPr>
            <a:r>
              <a:rPr lang="nl-NL" sz="2400" dirty="0"/>
              <a:t>Werken door de aannemer</a:t>
            </a:r>
          </a:p>
          <a:p>
            <a:pPr lvl="1"/>
            <a:r>
              <a:rPr lang="nl-NL" dirty="0"/>
              <a:t>Prijsofferte op maat</a:t>
            </a:r>
          </a:p>
          <a:p>
            <a:pPr lvl="1"/>
            <a:r>
              <a:rPr lang="nl-NL" dirty="0"/>
              <a:t>Interleuven noch gemeente is opdrachtgever, enkel</a:t>
            </a:r>
          </a:p>
          <a:p>
            <a:pPr marL="497740" lvl="1" indent="0">
              <a:buNone/>
            </a:pPr>
            <a:r>
              <a:rPr lang="nl-NL" dirty="0"/>
              <a:t>   organisator</a:t>
            </a:r>
          </a:p>
          <a:p>
            <a:pPr marL="497740" lvl="1" indent="0">
              <a:buNone/>
            </a:pPr>
            <a:endParaRPr lang="nl-NL" dirty="0"/>
          </a:p>
          <a:p>
            <a:pPr marL="497740" lvl="1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8B6B-EA57-084A-AB18-C641EF462191}" type="slidenum">
              <a:rPr lang="nl-NL" smtClean="0"/>
              <a:pPr/>
              <a:t>8</a:t>
            </a:fld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nl-BE" dirty="0"/>
              <a:t>Organisatie van de samenaankoop in een notendop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BE" dirty="0"/>
              <a:t>Werkwijze 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2105025" y="37338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sz="2400" cap="all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502248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39244" y="4329006"/>
            <a:ext cx="9934275" cy="2725254"/>
          </a:xfrm>
        </p:spPr>
        <p:txBody>
          <a:bodyPr/>
          <a:lstStyle/>
          <a:p>
            <a:r>
              <a:rPr lang="nl-NL" dirty="0"/>
              <a:t>Offerte aanvragen via interesseformulier van Interleuven: </a:t>
            </a:r>
            <a:r>
              <a:rPr lang="nl-NL" dirty="0">
                <a:hlinkClick r:id="rId3"/>
              </a:rPr>
              <a:t>https://extranet.interleuven.be/tankslag2024-2025</a:t>
            </a:r>
            <a:endParaRPr lang="nl-NL" dirty="0"/>
          </a:p>
          <a:p>
            <a:r>
              <a:rPr lang="nl-NL" dirty="0"/>
              <a:t>Bundelen en overmaken van offerteaanvragen naar aannemer op maandelijkse basis (Interleuven)</a:t>
            </a:r>
          </a:p>
          <a:p>
            <a:r>
              <a:rPr lang="nl-NL" dirty="0"/>
              <a:t>Contact opnemen met geïnteresseerden om indien nodig een vrijblijvend plaatsbezoek in te plannen (aannemer)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8B6B-EA57-084A-AB18-C641EF462191}" type="slidenum">
              <a:rPr lang="nl-NL" smtClean="0"/>
              <a:pPr/>
              <a:t>9</a:t>
            </a:fld>
            <a:endParaRPr lang="nl-NL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BE" dirty="0"/>
              <a:t>Werkwijze</a:t>
            </a:r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3"/>
          </p:nvPr>
        </p:nvSpPr>
        <p:spPr>
          <a:xfrm>
            <a:off x="647999" y="1033533"/>
            <a:ext cx="9406491" cy="381600"/>
          </a:xfrm>
        </p:spPr>
        <p:txBody>
          <a:bodyPr/>
          <a:lstStyle/>
          <a:p>
            <a:r>
              <a:rPr lang="nl-NL" dirty="0"/>
              <a:t>Verloop project</a:t>
            </a:r>
            <a:endParaRPr lang="nl-BE" dirty="0"/>
          </a:p>
        </p:txBody>
      </p:sp>
      <p:grpSp>
        <p:nvGrpSpPr>
          <p:cNvPr id="46" name="Groep 45">
            <a:extLst>
              <a:ext uri="{FF2B5EF4-FFF2-40B4-BE49-F238E27FC236}">
                <a16:creationId xmlns:a16="http://schemas.microsoft.com/office/drawing/2014/main" id="{C82FE664-8AC7-6E68-9429-7A16D2DBC3D1}"/>
              </a:ext>
            </a:extLst>
          </p:cNvPr>
          <p:cNvGrpSpPr/>
          <p:nvPr/>
        </p:nvGrpSpPr>
        <p:grpSpPr>
          <a:xfrm>
            <a:off x="306892" y="1645164"/>
            <a:ext cx="10136251" cy="2359975"/>
            <a:chOff x="413706" y="2266374"/>
            <a:chExt cx="10136251" cy="2359975"/>
          </a:xfrm>
        </p:grpSpPr>
        <p:sp>
          <p:nvSpPr>
            <p:cNvPr id="47" name="Tekstvak 46"/>
            <p:cNvSpPr txBox="1"/>
            <p:nvPr/>
          </p:nvSpPr>
          <p:spPr>
            <a:xfrm rot="20676782">
              <a:off x="8515769" y="2266374"/>
              <a:ext cx="20341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20000"/>
                </a:spcBef>
                <a:buClr>
                  <a:srgbClr val="E42219"/>
                </a:buClr>
              </a:pPr>
              <a:r>
                <a:rPr lang="nl-BE" sz="14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1 okt 2024 - 31 december 2025: uitvoeren werken</a:t>
              </a:r>
            </a:p>
          </p:txBody>
        </p:sp>
        <p:sp>
          <p:nvSpPr>
            <p:cNvPr id="48" name="Tekstvak 47"/>
            <p:cNvSpPr txBox="1"/>
            <p:nvPr/>
          </p:nvSpPr>
          <p:spPr>
            <a:xfrm>
              <a:off x="2105025" y="3733800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nl-BE" sz="2400" cap="all" dirty="0">
                <a:latin typeface="Verdana"/>
              </a:endParaRPr>
            </a:p>
          </p:txBody>
        </p:sp>
        <p:pic>
          <p:nvPicPr>
            <p:cNvPr id="49" name="Afbeelding 4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16397" y="3339974"/>
              <a:ext cx="621846" cy="621846"/>
            </a:xfrm>
            <a:prstGeom prst="rect">
              <a:avLst/>
            </a:prstGeom>
          </p:spPr>
        </p:pic>
        <p:pic>
          <p:nvPicPr>
            <p:cNvPr id="50" name="Afbeelding 4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68899" y="3315096"/>
              <a:ext cx="621846" cy="621846"/>
            </a:xfrm>
            <a:prstGeom prst="rect">
              <a:avLst/>
            </a:prstGeom>
          </p:spPr>
        </p:pic>
        <p:pic>
          <p:nvPicPr>
            <p:cNvPr id="51" name="Afbeelding 5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53452" y="3358320"/>
              <a:ext cx="621846" cy="621846"/>
            </a:xfrm>
            <a:prstGeom prst="rect">
              <a:avLst/>
            </a:prstGeom>
          </p:spPr>
        </p:pic>
        <p:pic>
          <p:nvPicPr>
            <p:cNvPr id="52" name="Afbeelding 5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42612" y="3366341"/>
              <a:ext cx="621846" cy="621846"/>
            </a:xfrm>
            <a:prstGeom prst="rect">
              <a:avLst/>
            </a:prstGeom>
          </p:spPr>
        </p:pic>
        <p:pic>
          <p:nvPicPr>
            <p:cNvPr id="53" name="Afbeelding 5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7117" y="3139388"/>
              <a:ext cx="1188823" cy="1188823"/>
            </a:xfrm>
            <a:prstGeom prst="rect">
              <a:avLst/>
            </a:prstGeom>
          </p:spPr>
        </p:pic>
        <p:pic>
          <p:nvPicPr>
            <p:cNvPr id="54" name="Afbeelding 5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11730" y="3031607"/>
              <a:ext cx="1188823" cy="1188823"/>
            </a:xfrm>
            <a:prstGeom prst="rect">
              <a:avLst/>
            </a:prstGeom>
          </p:spPr>
        </p:pic>
        <p:pic>
          <p:nvPicPr>
            <p:cNvPr id="55" name="Afbeelding 5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47771" y="3033138"/>
              <a:ext cx="1188823" cy="1188823"/>
            </a:xfrm>
            <a:prstGeom prst="rect">
              <a:avLst/>
            </a:prstGeom>
          </p:spPr>
        </p:pic>
        <p:sp>
          <p:nvSpPr>
            <p:cNvPr id="56" name="Tekstvak 55"/>
            <p:cNvSpPr txBox="1"/>
            <p:nvPr/>
          </p:nvSpPr>
          <p:spPr>
            <a:xfrm rot="20676782">
              <a:off x="413706" y="2528430"/>
              <a:ext cx="15438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20000"/>
                </a:spcBef>
                <a:buClr>
                  <a:srgbClr val="E42219"/>
                </a:buClr>
              </a:pPr>
              <a:r>
                <a:rPr lang="nl-BE" sz="14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Samenstellen werkgroep</a:t>
              </a:r>
            </a:p>
          </p:txBody>
        </p:sp>
        <p:sp>
          <p:nvSpPr>
            <p:cNvPr id="57" name="Tekstvak 56"/>
            <p:cNvSpPr txBox="1"/>
            <p:nvPr/>
          </p:nvSpPr>
          <p:spPr>
            <a:xfrm rot="20676782">
              <a:off x="6099680" y="2495042"/>
              <a:ext cx="203418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20000"/>
                </a:spcBef>
                <a:buClr>
                  <a:srgbClr val="E42219"/>
                </a:buClr>
              </a:pPr>
              <a:r>
                <a:rPr lang="nl-BE" sz="14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11 sept: 4</a:t>
              </a:r>
              <a:r>
                <a:rPr lang="nl-BE" sz="1400" baseline="300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e</a:t>
              </a:r>
              <a:r>
                <a:rPr lang="nl-BE" sz="14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 bijeenkomst + overleg firma</a:t>
              </a:r>
            </a:p>
          </p:txBody>
        </p:sp>
        <p:sp>
          <p:nvSpPr>
            <p:cNvPr id="58" name="Tekstvak 57"/>
            <p:cNvSpPr txBox="1"/>
            <p:nvPr/>
          </p:nvSpPr>
          <p:spPr>
            <a:xfrm rot="20676782">
              <a:off x="1528466" y="3908858"/>
              <a:ext cx="15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20000"/>
                </a:spcBef>
                <a:buClr>
                  <a:srgbClr val="E42219"/>
                </a:buClr>
              </a:pPr>
              <a:r>
                <a:rPr lang="nl-BE" sz="14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18 apr: 1</a:t>
              </a:r>
              <a:r>
                <a:rPr lang="nl-BE" sz="1400" baseline="300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e</a:t>
              </a:r>
              <a:r>
                <a:rPr lang="nl-BE" sz="14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 bijeenkomst</a:t>
              </a:r>
            </a:p>
          </p:txBody>
        </p:sp>
        <p:sp>
          <p:nvSpPr>
            <p:cNvPr id="59" name="Tekstvak 58"/>
            <p:cNvSpPr txBox="1"/>
            <p:nvPr/>
          </p:nvSpPr>
          <p:spPr>
            <a:xfrm rot="20676782">
              <a:off x="2442062" y="2618549"/>
              <a:ext cx="20341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20000"/>
                </a:spcBef>
                <a:buClr>
                  <a:srgbClr val="E42219"/>
                </a:buClr>
              </a:pPr>
              <a:r>
                <a:rPr lang="nl-BE" sz="14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7 mei: 2</a:t>
              </a:r>
              <a:r>
                <a:rPr lang="nl-BE" sz="1400" baseline="300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e</a:t>
              </a:r>
              <a:r>
                <a:rPr lang="nl-BE" sz="14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 bijeenkomst</a:t>
              </a:r>
            </a:p>
          </p:txBody>
        </p:sp>
        <p:sp>
          <p:nvSpPr>
            <p:cNvPr id="60" name="Tekstvak 59"/>
            <p:cNvSpPr txBox="1"/>
            <p:nvPr/>
          </p:nvSpPr>
          <p:spPr>
            <a:xfrm rot="20676782">
              <a:off x="5152319" y="3901850"/>
              <a:ext cx="13042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20000"/>
                </a:spcBef>
                <a:buClr>
                  <a:srgbClr val="E42219"/>
                </a:buClr>
              </a:pPr>
              <a:r>
                <a:rPr lang="nl-BE" sz="14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25 jun: 3</a:t>
              </a:r>
              <a:r>
                <a:rPr lang="nl-BE" sz="1400" baseline="300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e</a:t>
              </a:r>
              <a:r>
                <a:rPr lang="nl-BE" sz="14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 bijeenkomst</a:t>
              </a:r>
            </a:p>
          </p:txBody>
        </p:sp>
        <p:sp>
          <p:nvSpPr>
            <p:cNvPr id="61" name="Tekstvak 60"/>
            <p:cNvSpPr txBox="1"/>
            <p:nvPr/>
          </p:nvSpPr>
          <p:spPr>
            <a:xfrm rot="20676782">
              <a:off x="3130510" y="3869569"/>
              <a:ext cx="20341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20000"/>
                </a:spcBef>
                <a:buClr>
                  <a:srgbClr val="E42219"/>
                </a:buClr>
              </a:pPr>
              <a:r>
                <a:rPr lang="nl-BE" sz="14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10 mei: firma’s aanschrijven</a:t>
              </a:r>
            </a:p>
          </p:txBody>
        </p:sp>
        <p:pic>
          <p:nvPicPr>
            <p:cNvPr id="62" name="Afbeelding 6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84936" y="3342786"/>
              <a:ext cx="621846" cy="621846"/>
            </a:xfrm>
            <a:prstGeom prst="rect">
              <a:avLst/>
            </a:prstGeom>
          </p:spPr>
        </p:pic>
        <p:pic>
          <p:nvPicPr>
            <p:cNvPr id="63" name="Afbeelding 6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5799" y="3363713"/>
              <a:ext cx="621846" cy="621846"/>
            </a:xfrm>
            <a:prstGeom prst="rect">
              <a:avLst/>
            </a:prstGeom>
          </p:spPr>
        </p:pic>
        <p:sp>
          <p:nvSpPr>
            <p:cNvPr id="64" name="Tekstvak 63"/>
            <p:cNvSpPr txBox="1"/>
            <p:nvPr/>
          </p:nvSpPr>
          <p:spPr>
            <a:xfrm rot="20676782">
              <a:off x="4284571" y="2724657"/>
              <a:ext cx="20341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20000"/>
                </a:spcBef>
                <a:buClr>
                  <a:srgbClr val="E42219"/>
                </a:buClr>
              </a:pPr>
              <a:r>
                <a:rPr lang="nl-BE" sz="14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7 jun: prijsoffertes aanvaarden</a:t>
              </a:r>
            </a:p>
          </p:txBody>
        </p:sp>
        <p:sp>
          <p:nvSpPr>
            <p:cNvPr id="65" name="Tekstvak 64"/>
            <p:cNvSpPr txBox="1"/>
            <p:nvPr/>
          </p:nvSpPr>
          <p:spPr>
            <a:xfrm rot="20676782">
              <a:off x="7298730" y="4103129"/>
              <a:ext cx="20341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20000"/>
                </a:spcBef>
                <a:buClr>
                  <a:srgbClr val="E42219"/>
                </a:buClr>
              </a:pPr>
              <a:r>
                <a:rPr lang="nl-BE" sz="14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17 sept: digitale infoavond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096012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e IL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373304" indent="-373304">
          <a:spcBef>
            <a:spcPct val="20000"/>
          </a:spcBef>
          <a:buClr>
            <a:srgbClr val="E42219"/>
          </a:buClr>
          <a:buFont typeface="Arial"/>
          <a:buChar char="•"/>
          <a:defRPr sz="2400" dirty="0">
            <a:latin typeface="Verdana" pitchFamily="34" charset="0"/>
            <a:ea typeface="Verdana" pitchFamily="34" charset="0"/>
            <a:cs typeface="Verdan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milieu_powerpointIL</Template>
  <TotalTime>1250</TotalTime>
  <Words>775</Words>
  <Application>Microsoft Office PowerPoint</Application>
  <PresentationFormat>Aangepast</PresentationFormat>
  <Paragraphs>176</Paragraphs>
  <Slides>15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Catamaran</vt:lpstr>
      <vt:lpstr>Verdana</vt:lpstr>
      <vt:lpstr>Wingdings</vt:lpstr>
      <vt:lpstr>Presentatie IL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Kristien Vandenbempt</dc:creator>
  <cp:lastModifiedBy>Apostolos Georgoulas</cp:lastModifiedBy>
  <cp:revision>106</cp:revision>
  <cp:lastPrinted>2013-03-28T09:57:47Z</cp:lastPrinted>
  <dcterms:created xsi:type="dcterms:W3CDTF">2021-01-19T09:44:20Z</dcterms:created>
  <dcterms:modified xsi:type="dcterms:W3CDTF">2024-09-18T09:27:12Z</dcterms:modified>
</cp:coreProperties>
</file>